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e Bareil" initials="MB" lastIdx="4" clrIdx="0">
    <p:extLst>
      <p:ext uri="{19B8F6BF-5375-455C-9EA6-DF929625EA0E}">
        <p15:presenceInfo xmlns:p15="http://schemas.microsoft.com/office/powerpoint/2012/main" userId="Martine Bare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028C-2FE2-4CF2-B061-E5ECE4549D46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9E09D-64BF-43BC-96CC-AE0F84D2851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948DE-3A58-4C20-91DC-D4BE6E35F0B5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797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024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057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2652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glish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0BD6658-8DDA-154B-8293-C11B0D072F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4812"/>
            <a:ext cx="12192000" cy="983188"/>
          </a:xfrm>
          <a:prstGeom prst="rect">
            <a:avLst/>
          </a:prstGeom>
          <a:solidFill>
            <a:srgbClr val="253D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8FAA5-3CF6-4B4D-BC94-E2BF07B07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60" y="1825625"/>
            <a:ext cx="11376000" cy="372289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FAA39D-ACF0-EE4F-B9AE-FFE094BC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60" y="387536"/>
            <a:ext cx="11376000" cy="1166218"/>
          </a:xfrm>
          <a:noFill/>
          <a:ln>
            <a:noFill/>
          </a:ln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4CBCA-3846-1D4C-8153-C157BA209B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24"/>
            <a:ext cx="11376000" cy="124493"/>
          </a:xfrm>
          <a:prstGeom prst="rect">
            <a:avLst/>
          </a:prstGeom>
          <a:solidFill>
            <a:srgbClr val="58A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005F11-EF64-FB48-B799-1105685CA9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08980" y="-123"/>
            <a:ext cx="2483020" cy="124493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A54300-5861-0E47-839A-69856F389B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29093"/>
            <a:ext cx="11376000" cy="45719"/>
          </a:xfrm>
          <a:prstGeom prst="rect">
            <a:avLst/>
          </a:prstGeom>
          <a:solidFill>
            <a:srgbClr val="58A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E8AE9E-3757-8E4E-94DD-D4A8145F62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08980" y="5829094"/>
            <a:ext cx="2484000" cy="45719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Accessibility Standards Canada FIP">
            <a:extLst>
              <a:ext uri="{FF2B5EF4-FFF2-40B4-BE49-F238E27FC236}">
                <a16:creationId xmlns:a16="http://schemas.microsoft.com/office/drawing/2014/main" id="{990F4583-F5C6-6C40-9F59-FF2B29FA94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260" y="6330154"/>
            <a:ext cx="3347847" cy="241200"/>
          </a:xfrm>
          <a:prstGeom prst="rect">
            <a:avLst/>
          </a:prstGeom>
        </p:spPr>
      </p:pic>
      <p:pic>
        <p:nvPicPr>
          <p:cNvPr id="17" name="Picture 16" descr="Canada Wordmark">
            <a:extLst>
              <a:ext uri="{FF2B5EF4-FFF2-40B4-BE49-F238E27FC236}">
                <a16:creationId xmlns:a16="http://schemas.microsoft.com/office/drawing/2014/main" id="{1E6922E4-0586-624E-88B1-7FB81DBB26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7260" y="6164806"/>
            <a:ext cx="1693441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4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25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306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734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60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727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626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281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717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3E598-F75B-4BF0-B80B-FF420E2E6DF1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41E37-5816-4413-8D8E-B702C24ED3C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122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ible.canada.ca/newsletter-registr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linkedin.com/company/43185364/admin/" TargetMode="External"/><Relationship Id="rId5" Type="http://schemas.openxmlformats.org/officeDocument/2006/relationships/hyperlink" Target="https://www.facebook.com/AccStandardsCA/?ref=br_rs" TargetMode="External"/><Relationship Id="rId4" Type="http://schemas.openxmlformats.org/officeDocument/2006/relationships/hyperlink" Target="https://twitter.com/AccStandards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SC-NAC@canada.gc.ca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7B0769B-2AD7-1E44-BE85-698091D8F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674" y="458656"/>
            <a:ext cx="10075654" cy="101454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get involved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A20310BC-B45A-2843-965F-781FA3CBF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675" y="1476647"/>
            <a:ext cx="10075653" cy="4223761"/>
          </a:xfrm>
        </p:spPr>
        <p:txBody>
          <a:bodyPr>
            <a:normAutofit/>
          </a:bodyPr>
          <a:lstStyle/>
          <a:p>
            <a:pPr marL="360363" lvl="0" indent="-3603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development process</a:t>
            </a:r>
          </a:p>
          <a:p>
            <a:pPr marL="895350" lvl="1" indent="-3603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CA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Applying </a:t>
            </a:r>
            <a:r>
              <a:rPr lang="en-C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on Technical </a:t>
            </a:r>
            <a:r>
              <a:rPr lang="en-CA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committees </a:t>
            </a:r>
            <a:endParaRPr lang="en-CA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lvl="1" indent="-3603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C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Reviewing draft standards.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consultations</a:t>
            </a: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 indent="-3603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Suscribe to our newsletter"/>
              </a:rPr>
              <a:t>Subscribe</a:t>
            </a:r>
            <a:r>
              <a:rPr lang="en-C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to our </a:t>
            </a: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newsletter</a:t>
            </a: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 indent="-3603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Follow us on Social Media: </a:t>
            </a:r>
            <a:r>
              <a:rPr lang="en-CA" sz="2600" u="sng" dirty="0">
                <a:solidFill>
                  <a:srgbClr val="201F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 tooltip="Our Twitter feed"/>
              </a:rPr>
              <a:t>Twitter</a:t>
            </a:r>
            <a:r>
              <a:rPr lang="en-CA" sz="2600" dirty="0">
                <a:solidFill>
                  <a:srgbClr val="201F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 </a:t>
            </a:r>
            <a:r>
              <a:rPr lang="en-CA" sz="2600" u="sng" dirty="0">
                <a:solidFill>
                  <a:srgbClr val="201F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 tooltip="Our Facebook page"/>
              </a:rPr>
              <a:t>Facebook</a:t>
            </a:r>
            <a:r>
              <a:rPr lang="en-CA" sz="2600" dirty="0">
                <a:solidFill>
                  <a:srgbClr val="201F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 </a:t>
            </a:r>
            <a:r>
              <a:rPr lang="en-CA" sz="2600" u="sng" dirty="0">
                <a:solidFill>
                  <a:srgbClr val="201F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 tooltip="Our Linkedin Page"/>
              </a:rPr>
              <a:t>LinkedIn</a:t>
            </a:r>
            <a:endParaRPr lang="fr-CA" sz="2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40860" y="1825626"/>
            <a:ext cx="9931940" cy="2882561"/>
          </a:xfrm>
        </p:spPr>
        <p:txBody>
          <a:bodyPr>
            <a:noAutofit/>
          </a:bodyPr>
          <a:lstStyle/>
          <a:p>
            <a:pPr marL="719138" lvl="0" indent="-358775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You can call or email us  </a:t>
            </a:r>
          </a:p>
          <a:p>
            <a:pPr marL="719138" lvl="0" indent="-358775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number is: </a:t>
            </a: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1-833-854-7628 </a:t>
            </a:r>
          </a:p>
          <a:p>
            <a:pPr marL="719138" lvl="0" indent="-358775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email address is: </a:t>
            </a:r>
            <a:r>
              <a:rPr lang="en-CA" sz="26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ASC-NAC@canada.gc.ca</a:t>
            </a: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40860" y="387536"/>
            <a:ext cx="9931940" cy="116621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r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</a:t>
            </a:r>
            <a:r>
              <a:rPr lang="fr-CA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fr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 us</a:t>
            </a:r>
            <a:endParaRPr lang="fr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3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61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How to get involved</vt:lpstr>
      <vt:lpstr>How to reach us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involved</dc:title>
  <dc:creator>Sophie Senghor</dc:creator>
  <cp:lastModifiedBy>Jean-Francois, Huguette HM [NC]</cp:lastModifiedBy>
  <cp:revision>10</cp:revision>
  <dcterms:created xsi:type="dcterms:W3CDTF">2022-08-11T21:54:35Z</dcterms:created>
  <dcterms:modified xsi:type="dcterms:W3CDTF">2022-09-07T18:53:53Z</dcterms:modified>
</cp:coreProperties>
</file>