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D98"/>
    <a:srgbClr val="3333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51" autoAdjust="0"/>
  </p:normalViewPr>
  <p:slideViewPr>
    <p:cSldViewPr snapToGrid="0">
      <p:cViewPr varScale="1">
        <p:scale>
          <a:sx n="103" d="100"/>
          <a:sy n="103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EB27B-5DFA-498E-8729-8807538FA26C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AD848-432B-41EB-A2FB-4AFA8DAA1B3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757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B948DE-3A58-4C20-91DC-D4BE6E35F0B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323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B948DE-3A58-4C20-91DC-D4BE6E35F0B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0127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B948DE-3A58-4C20-91DC-D4BE6E35F0B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4289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B948DE-3A58-4C20-91DC-D4BE6E35F0B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1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483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155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5425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glish Thank-you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32A3F-D0E1-C147-B945-0E8A150BC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7861" y="1152347"/>
            <a:ext cx="6276278" cy="861509"/>
          </a:xfrm>
          <a:solidFill>
            <a:srgbClr val="E7E600"/>
          </a:solidFill>
          <a:ln>
            <a:noFill/>
          </a:ln>
        </p:spPr>
        <p:txBody>
          <a:bodyPr/>
          <a:lstStyle>
            <a:lvl1pPr algn="ctr">
              <a:defRPr b="1" i="0">
                <a:solidFill>
                  <a:srgbClr val="253D9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C2BE52C-C28F-0544-9D85-EC8518D119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57862" y="2301444"/>
            <a:ext cx="6276278" cy="672399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EBF081-CF50-0543-BC4A-A5D7EFB810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-124"/>
            <a:ext cx="11376000" cy="124493"/>
          </a:xfrm>
          <a:prstGeom prst="rect">
            <a:avLst/>
          </a:prstGeom>
          <a:solidFill>
            <a:srgbClr val="58AA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7924BA-7663-B34E-BBBD-14579DAD48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708980" y="-123"/>
            <a:ext cx="2483020" cy="124493"/>
          </a:xfrm>
          <a:prstGeom prst="rect">
            <a:avLst/>
          </a:prstGeom>
          <a:solidFill>
            <a:srgbClr val="E7E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E6F007-9295-A547-AA6E-D64B941B38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337" b="8733"/>
          <a:stretch/>
        </p:blipFill>
        <p:spPr>
          <a:xfrm>
            <a:off x="0" y="3845275"/>
            <a:ext cx="12192000" cy="301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90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363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709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116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268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4326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154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46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585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FE7C5-B289-4788-8E24-14B0F15D58C8}" type="datetimeFigureOut">
              <a:rPr lang="fr-CA" smtClean="0"/>
              <a:t>2022-09-15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C32C-EDC7-4B13-AB10-84636C29ED8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364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ED32A3F-D0E1-C147-B945-0E8A150BC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7153" y="550507"/>
            <a:ext cx="10501377" cy="1483567"/>
          </a:xfrm>
          <a:solidFill>
            <a:srgbClr val="E7E600"/>
          </a:solidFill>
          <a:ln>
            <a:noFill/>
          </a:ln>
        </p:spPr>
        <p:txBody>
          <a:bodyPr>
            <a:noAutofit/>
          </a:bodyPr>
          <a:lstStyle>
            <a:lvl1pPr algn="ctr">
              <a:defRPr b="1" i="0">
                <a:solidFill>
                  <a:srgbClr val="253D9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 err="1" smtClean="0">
                <a:latin typeface="Arial (Headings)"/>
              </a:rPr>
              <a:t>Interprétation</a:t>
            </a:r>
            <a:r>
              <a:rPr lang="en-CA" dirty="0" smtClean="0">
                <a:latin typeface="Arial (Headings)"/>
              </a:rPr>
              <a:t> en langue des </a:t>
            </a:r>
            <a:r>
              <a:rPr lang="fr-FR" dirty="0" smtClean="0">
                <a:latin typeface="Arial (Headings)"/>
              </a:rPr>
              <a:t>signes</a:t>
            </a:r>
            <a:r>
              <a:rPr lang="en-CA" dirty="0" smtClean="0">
                <a:latin typeface="Arial (Headings)"/>
              </a:rPr>
              <a:t> Québécoise</a:t>
            </a:r>
            <a:endParaRPr lang="en-CA" dirty="0">
              <a:latin typeface="Arial (Headings)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748022" y="2496680"/>
            <a:ext cx="10469880" cy="905262"/>
          </a:xfrm>
          <a:prstGeom prst="rect">
            <a:avLst/>
          </a:prstGeom>
          <a:solidFill>
            <a:srgbClr val="E7E600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253D9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CA" sz="2800" dirty="0" smtClean="0"/>
              <a:t>Cliquez sur « Langue des signes »</a:t>
            </a:r>
            <a:endParaRPr lang="fr-CA" sz="2800" dirty="0">
              <a:solidFill>
                <a:srgbClr val="FF0000"/>
              </a:solidFill>
            </a:endParaRPr>
          </a:p>
        </p:txBody>
      </p:sp>
      <p:pic>
        <p:nvPicPr>
          <p:cNvPr id="10" name="Picture 15" descr="Icône pour le bouton &quot;Langue des signes&quot; du lecteur de webdiffusion. Montre deux mains blanches sur un fond noir qui font le signe pour la Langue des signes québécoise." titl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476" y="2662709"/>
            <a:ext cx="530965" cy="53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37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2900" y="616869"/>
            <a:ext cx="9341976" cy="1555684"/>
          </a:xfrm>
        </p:spPr>
        <p:txBody>
          <a:bodyPr>
            <a:normAutofit/>
          </a:bodyPr>
          <a:lstStyle/>
          <a:p>
            <a:r>
              <a:rPr lang="en-CA" dirty="0" smtClean="0">
                <a:latin typeface="Arial (Headings)"/>
              </a:rPr>
              <a:t>Sous-titres</a:t>
            </a:r>
            <a:endParaRPr lang="en-CA" dirty="0">
              <a:latin typeface="Arial (Headings)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852900" y="2789421"/>
            <a:ext cx="9341976" cy="905262"/>
          </a:xfrm>
          <a:prstGeom prst="rect">
            <a:avLst/>
          </a:prstGeom>
          <a:solidFill>
            <a:srgbClr val="E7E600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253D9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C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53D9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Cliquez sur « Sous-titres »</a:t>
            </a:r>
            <a:endParaRPr kumimoji="0" lang="fr-CA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0" name="Picture 7" descr="Bouton de sous-titres dans le lecteur de webcast. Il montre une info-bulle avec des lignes et un stylo faisant le signe pour les sous-titres.&#10;" title="Image">
            <a:extLst>
              <a:ext uri="{FF2B5EF4-FFF2-40B4-BE49-F238E27FC236}">
                <a16:creationId xmlns:a16="http://schemas.microsoft.com/office/drawing/2014/main" id="{C9300876-6C8E-C850-C161-890EC6DDBE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667" y="2921059"/>
            <a:ext cx="641985" cy="64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0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32A3F-D0E1-C147-B945-0E8A150BC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7821" y="599587"/>
            <a:ext cx="10501377" cy="1088642"/>
          </a:xfrm>
          <a:solidFill>
            <a:srgbClr val="E7E600"/>
          </a:solidFill>
          <a:ln>
            <a:noFill/>
          </a:ln>
        </p:spPr>
        <p:txBody>
          <a:bodyPr>
            <a:noAutofit/>
          </a:bodyPr>
          <a:lstStyle>
            <a:lvl1pPr algn="ctr">
              <a:defRPr b="1" i="0">
                <a:solidFill>
                  <a:srgbClr val="253D9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>
                <a:latin typeface="Arial (Headings)"/>
              </a:rPr>
              <a:t>Problèmes</a:t>
            </a:r>
            <a:r>
              <a:rPr lang="en-CA" dirty="0" smtClean="0">
                <a:latin typeface="Arial (Headings)"/>
              </a:rPr>
              <a:t> </a:t>
            </a:r>
            <a:r>
              <a:rPr lang="en-CA" dirty="0">
                <a:latin typeface="Arial (Headings)"/>
              </a:rPr>
              <a:t>techniques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893570" y="2081840"/>
            <a:ext cx="10469880" cy="1904006"/>
          </a:xfrm>
          <a:prstGeom prst="rect">
            <a:avLst/>
          </a:prstGeom>
          <a:solidFill>
            <a:srgbClr val="E7E600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253D9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CA" sz="2800" dirty="0" smtClean="0"/>
              <a:t>Cliquez sur « Aide »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CA" sz="2800" dirty="0" smtClean="0"/>
              <a:t>Envoyez un courriel à</a:t>
            </a:r>
            <a:r>
              <a:rPr lang="fr-CA" sz="2800" smtClean="0"/>
              <a:t>: </a:t>
            </a:r>
            <a:r>
              <a:rPr lang="fr-CA" sz="2800" u="sng">
                <a:solidFill>
                  <a:srgbClr val="3333FF"/>
                </a:solidFill>
              </a:rPr>
              <a:t>helpdesk@collaboratevideo.net</a:t>
            </a:r>
            <a:endParaRPr lang="fr-CA" sz="2800" u="sng" dirty="0">
              <a:solidFill>
                <a:srgbClr val="3333FF"/>
              </a:solidFill>
            </a:endParaRPr>
          </a:p>
        </p:txBody>
      </p:sp>
      <p:pic>
        <p:nvPicPr>
          <p:cNvPr id="6" name="Picture 13" descr="Bouton &quot;Aide&quot; du lecteur de webdiffusion. Montre un point d'interrogation noir dans un cercle blanc." titl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495" y="2383259"/>
            <a:ext cx="532878" cy="55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00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ED32A3F-D0E1-C147-B945-0E8A150BC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5416" y="504415"/>
            <a:ext cx="9988062" cy="999233"/>
          </a:xfrm>
          <a:solidFill>
            <a:srgbClr val="E7E600"/>
          </a:solidFill>
          <a:ln>
            <a:noFill/>
          </a:ln>
        </p:spPr>
        <p:txBody>
          <a:bodyPr>
            <a:noAutofit/>
          </a:bodyPr>
          <a:lstStyle>
            <a:lvl1pPr algn="ctr">
              <a:defRPr b="1" i="0">
                <a:solidFill>
                  <a:srgbClr val="253D9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 smtClean="0">
                <a:latin typeface="Arial (Headings)"/>
              </a:rPr>
              <a:t>Connexion </a:t>
            </a:r>
            <a:r>
              <a:rPr lang="en-CA" dirty="0" err="1" smtClean="0">
                <a:latin typeface="Arial (Headings)"/>
              </a:rPr>
              <a:t>lente</a:t>
            </a:r>
            <a:endParaRPr lang="en-CA" dirty="0">
              <a:latin typeface="Arial (Headings)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125416" y="1503648"/>
            <a:ext cx="9988062" cy="2520462"/>
          </a:xfrm>
          <a:prstGeom prst="rect">
            <a:avLst/>
          </a:prstGeom>
          <a:solidFill>
            <a:srgbClr val="E7E600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253D9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>
              <a:lnSpc>
                <a:spcPct val="200000"/>
              </a:lnSpc>
            </a:pPr>
            <a:r>
              <a:rPr lang="fr-CA" sz="2800" dirty="0" smtClean="0"/>
              <a:t>Essayez d’éteindre la vidéo:</a:t>
            </a:r>
          </a:p>
          <a:p>
            <a:pPr marL="1077913" indent="-363538" algn="l">
              <a:lnSpc>
                <a:spcPct val="200000"/>
              </a:lnSpc>
              <a:buFont typeface="+mj-lt"/>
              <a:buAutoNum type="arabicPeriod"/>
            </a:pPr>
            <a:r>
              <a:rPr lang="fr-CA" sz="2800" dirty="0" smtClean="0"/>
              <a:t>Cliquez sur « Paramètres »</a:t>
            </a:r>
          </a:p>
          <a:p>
            <a:pPr marL="1077913" indent="-363538" algn="l">
              <a:lnSpc>
                <a:spcPct val="200000"/>
              </a:lnSpc>
              <a:buFont typeface="+mj-lt"/>
              <a:buAutoNum type="arabicPeriod"/>
            </a:pPr>
            <a:r>
              <a:rPr lang="fr-CA" sz="2800" dirty="0" smtClean="0"/>
              <a:t>Choisissez « audio uniquement »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endParaRPr lang="fr-CA" sz="200" dirty="0" smtClean="0"/>
          </a:p>
        </p:txBody>
      </p:sp>
      <p:pic>
        <p:nvPicPr>
          <p:cNvPr id="4" name="Picture 12" descr="Bouton &quot;Paramètres&quot; du lecteur de webdiffusion. Montre une roue dentée blanche sur un fond noir." titl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322" y="2645738"/>
            <a:ext cx="570080" cy="51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5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63</Words>
  <Application>Microsoft Office PowerPoint</Application>
  <PresentationFormat>Widescreen</PresentationFormat>
  <Paragraphs>15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(Headings)</vt:lpstr>
      <vt:lpstr>Calibri</vt:lpstr>
      <vt:lpstr>Calibri Light</vt:lpstr>
      <vt:lpstr>Wingdings</vt:lpstr>
      <vt:lpstr>Thème Office</vt:lpstr>
      <vt:lpstr>Interprétation en langue des signes Québécoise</vt:lpstr>
      <vt:lpstr>Sous-titres</vt:lpstr>
      <vt:lpstr>Problèmes techniques</vt:lpstr>
      <vt:lpstr>Connexion lente</vt:lpstr>
    </vt:vector>
  </TitlesOfParts>
  <Company>GoC / GdC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Diapositives d'instructions</dc:title>
  <dc:subject>Diapositives d'instructions</dc:subject>
  <dc:creator>Sophie Senghor</dc:creator>
  <cp:keywords>Diapositives; instructions; Interprétation en langue des signes Québécoise; LSQ; Problèmes techniques; Connexion lente</cp:keywords>
  <cp:lastModifiedBy>Jean-Francois, Huguette HM [NC]</cp:lastModifiedBy>
  <cp:revision>15</cp:revision>
  <dcterms:created xsi:type="dcterms:W3CDTF">2022-08-17T21:00:11Z</dcterms:created>
  <dcterms:modified xsi:type="dcterms:W3CDTF">2022-09-15T19:53:36Z</dcterms:modified>
</cp:coreProperties>
</file>