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57" r:id="rId2"/>
    <p:sldId id="373" r:id="rId3"/>
    <p:sldId id="374" r:id="rId4"/>
    <p:sldId id="375" r:id="rId5"/>
    <p:sldId id="376" r:id="rId6"/>
    <p:sldId id="370" r:id="rId7"/>
    <p:sldId id="341" r:id="rId8"/>
    <p:sldId id="340" r:id="rId9"/>
    <p:sldId id="385" r:id="rId10"/>
    <p:sldId id="388" r:id="rId11"/>
    <p:sldId id="372" r:id="rId12"/>
    <p:sldId id="380" r:id="rId13"/>
    <p:sldId id="381" r:id="rId14"/>
    <p:sldId id="383" r:id="rId15"/>
    <p:sldId id="382" r:id="rId16"/>
    <p:sldId id="386" r:id="rId17"/>
    <p:sldId id="37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56" userDrawn="1">
          <p15:clr>
            <a:srgbClr val="A4A3A4"/>
          </p15:clr>
        </p15:guide>
        <p15:guide id="2" pos="57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E600"/>
    <a:srgbClr val="1463C1"/>
    <a:srgbClr val="4483B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8" autoAdjust="0"/>
    <p:restoredTop sz="86385" autoAdjust="0"/>
  </p:normalViewPr>
  <p:slideViewPr>
    <p:cSldViewPr snapToGrid="0">
      <p:cViewPr varScale="1">
        <p:scale>
          <a:sx n="94" d="100"/>
          <a:sy n="94" d="100"/>
        </p:scale>
        <p:origin x="432" y="90"/>
      </p:cViewPr>
      <p:guideLst>
        <p:guide orient="horz" pos="1056"/>
        <p:guide pos="576"/>
      </p:guideLst>
    </p:cSldViewPr>
  </p:slideViewPr>
  <p:outlineViewPr>
    <p:cViewPr>
      <p:scale>
        <a:sx n="33" d="100"/>
        <a:sy n="33" d="100"/>
      </p:scale>
      <p:origin x="0" y="-627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53E6EE-BBAF-4D17-BF4C-AAFEC40F7CAB}" type="datetimeFigureOut">
              <a:rPr lang="en-CA" smtClean="0"/>
              <a:t>2024-05-16</a:t>
            </a:fld>
            <a:endParaRPr lang="en-CA"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9787EE-3D13-4D05-A69E-F4285D27631D}" type="slidenum">
              <a:rPr lang="en-CA" smtClean="0"/>
              <a:t>‹#›</a:t>
            </a:fld>
            <a:endParaRPr lang="en-CA" dirty="0"/>
          </a:p>
        </p:txBody>
      </p:sp>
    </p:spTree>
    <p:extLst>
      <p:ext uri="{BB962C8B-B14F-4D97-AF65-F5344CB8AC3E}">
        <p14:creationId xmlns:p14="http://schemas.microsoft.com/office/powerpoint/2010/main" val="1106495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 </a:t>
            </a:r>
          </a:p>
        </p:txBody>
      </p:sp>
      <p:sp>
        <p:nvSpPr>
          <p:cNvPr id="4" name="Slide Number Placeholder 3"/>
          <p:cNvSpPr>
            <a:spLocks noGrp="1"/>
          </p:cNvSpPr>
          <p:nvPr>
            <p:ph type="sldNum" sz="quarter" idx="10"/>
          </p:nvPr>
        </p:nvSpPr>
        <p:spPr/>
        <p:txBody>
          <a:bodyPr/>
          <a:lstStyle/>
          <a:p>
            <a:fld id="{85B948DE-3A58-4C20-91DC-D4BE6E35F0B5}" type="slidenum">
              <a:rPr lang="en-CA" smtClean="0"/>
              <a:t>1</a:t>
            </a:fld>
            <a:endParaRPr lang="en-CA" dirty="0"/>
          </a:p>
        </p:txBody>
      </p:sp>
    </p:spTree>
    <p:extLst>
      <p:ext uri="{BB962C8B-B14F-4D97-AF65-F5344CB8AC3E}">
        <p14:creationId xmlns:p14="http://schemas.microsoft.com/office/powerpoint/2010/main" val="159415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709787EE-3D13-4D05-A69E-F4285D27631D}" type="slidenum">
              <a:rPr lang="en-CA" smtClean="0"/>
              <a:t>6</a:t>
            </a:fld>
            <a:endParaRPr lang="en-CA" dirty="0"/>
          </a:p>
        </p:txBody>
      </p:sp>
    </p:spTree>
    <p:extLst>
      <p:ext uri="{BB962C8B-B14F-4D97-AF65-F5344CB8AC3E}">
        <p14:creationId xmlns:p14="http://schemas.microsoft.com/office/powerpoint/2010/main" val="3338640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85B948DE-3A58-4C20-91DC-D4BE6E35F0B5}" type="slidenum">
              <a:rPr lang="en-CA" smtClean="0"/>
              <a:t>9</a:t>
            </a:fld>
            <a:endParaRPr lang="en-CA"/>
          </a:p>
        </p:txBody>
      </p:sp>
    </p:spTree>
    <p:extLst>
      <p:ext uri="{BB962C8B-B14F-4D97-AF65-F5344CB8AC3E}">
        <p14:creationId xmlns:p14="http://schemas.microsoft.com/office/powerpoint/2010/main" val="3175732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85B948DE-3A58-4C20-91DC-D4BE6E35F0B5}" type="slidenum">
              <a:rPr lang="en-CA" smtClean="0"/>
              <a:t>10</a:t>
            </a:fld>
            <a:endParaRPr lang="en-CA"/>
          </a:p>
        </p:txBody>
      </p:sp>
    </p:spTree>
    <p:extLst>
      <p:ext uri="{BB962C8B-B14F-4D97-AF65-F5344CB8AC3E}">
        <p14:creationId xmlns:p14="http://schemas.microsoft.com/office/powerpoint/2010/main" val="2393604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3ED81-CC03-2946-CF21-828264A0DD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4A433D66-265D-C97C-5B61-D27615025F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2342BA4F-3C5D-1F75-ED6D-63CA72A421B9}"/>
              </a:ext>
            </a:extLst>
          </p:cNvPr>
          <p:cNvSpPr>
            <a:spLocks noGrp="1"/>
          </p:cNvSpPr>
          <p:nvPr>
            <p:ph type="dt" sz="half" idx="10"/>
          </p:nvPr>
        </p:nvSpPr>
        <p:spPr/>
        <p:txBody>
          <a:bodyPr/>
          <a:lstStyle/>
          <a:p>
            <a:fld id="{C65EA540-54CA-46BC-8DCC-AD74F758D892}" type="datetime1">
              <a:rPr lang="en-CA" smtClean="0"/>
              <a:t>2024-05-16</a:t>
            </a:fld>
            <a:endParaRPr lang="en-CA" dirty="0"/>
          </a:p>
        </p:txBody>
      </p:sp>
      <p:sp>
        <p:nvSpPr>
          <p:cNvPr id="5" name="Footer Placeholder 4">
            <a:extLst>
              <a:ext uri="{FF2B5EF4-FFF2-40B4-BE49-F238E27FC236}">
                <a16:creationId xmlns:a16="http://schemas.microsoft.com/office/drawing/2014/main" id="{8E75E708-F74A-296F-196A-8F3D8B90BA72}"/>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BB5396DC-E505-1218-78A6-F9633E262B20}"/>
              </a:ext>
            </a:extLst>
          </p:cNvPr>
          <p:cNvSpPr>
            <a:spLocks noGrp="1"/>
          </p:cNvSpPr>
          <p:nvPr>
            <p:ph type="sldNum" sz="quarter" idx="12"/>
          </p:nvPr>
        </p:nvSpPr>
        <p:spPr/>
        <p:txBody>
          <a:bodyPr/>
          <a:lstStyle/>
          <a:p>
            <a:fld id="{382CAA5B-C0CD-41CE-A19A-E64AD47A34B0}" type="slidenum">
              <a:rPr lang="en-CA" smtClean="0"/>
              <a:t>‹#›</a:t>
            </a:fld>
            <a:endParaRPr lang="en-CA" dirty="0"/>
          </a:p>
        </p:txBody>
      </p:sp>
    </p:spTree>
    <p:extLst>
      <p:ext uri="{BB962C8B-B14F-4D97-AF65-F5344CB8AC3E}">
        <p14:creationId xmlns:p14="http://schemas.microsoft.com/office/powerpoint/2010/main" val="1628816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C953B-1F5D-429A-8A7D-F31EB892A93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B67EB3C-CB29-ADA6-3BC8-9A38518C28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ACACF57-4ADD-A547-2BF5-3E46F9A6BCE1}"/>
              </a:ext>
            </a:extLst>
          </p:cNvPr>
          <p:cNvSpPr>
            <a:spLocks noGrp="1"/>
          </p:cNvSpPr>
          <p:nvPr>
            <p:ph type="dt" sz="half" idx="10"/>
          </p:nvPr>
        </p:nvSpPr>
        <p:spPr/>
        <p:txBody>
          <a:bodyPr/>
          <a:lstStyle/>
          <a:p>
            <a:fld id="{2015B09C-144C-42BF-8FF8-9EA9CADAD480}" type="datetime1">
              <a:rPr lang="en-CA" smtClean="0"/>
              <a:t>2024-05-16</a:t>
            </a:fld>
            <a:endParaRPr lang="en-CA" dirty="0"/>
          </a:p>
        </p:txBody>
      </p:sp>
      <p:sp>
        <p:nvSpPr>
          <p:cNvPr id="5" name="Footer Placeholder 4">
            <a:extLst>
              <a:ext uri="{FF2B5EF4-FFF2-40B4-BE49-F238E27FC236}">
                <a16:creationId xmlns:a16="http://schemas.microsoft.com/office/drawing/2014/main" id="{C37FDEE0-AECC-F06E-9D0A-A5600F3F28B2}"/>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75A1A4F9-CBC5-B9B0-7A30-C41EF6C87E4B}"/>
              </a:ext>
            </a:extLst>
          </p:cNvPr>
          <p:cNvSpPr>
            <a:spLocks noGrp="1"/>
          </p:cNvSpPr>
          <p:nvPr>
            <p:ph type="sldNum" sz="quarter" idx="12"/>
          </p:nvPr>
        </p:nvSpPr>
        <p:spPr/>
        <p:txBody>
          <a:bodyPr/>
          <a:lstStyle/>
          <a:p>
            <a:fld id="{382CAA5B-C0CD-41CE-A19A-E64AD47A34B0}" type="slidenum">
              <a:rPr lang="en-CA" smtClean="0"/>
              <a:t>‹#›</a:t>
            </a:fld>
            <a:endParaRPr lang="en-CA" dirty="0"/>
          </a:p>
        </p:txBody>
      </p:sp>
    </p:spTree>
    <p:extLst>
      <p:ext uri="{BB962C8B-B14F-4D97-AF65-F5344CB8AC3E}">
        <p14:creationId xmlns:p14="http://schemas.microsoft.com/office/powerpoint/2010/main" val="3418612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970071-EC8A-14D4-4F09-AEF54F60DAC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831B7C5A-706C-1EC5-D4B6-2391483F96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D014843-5C6B-EE03-211D-95538AD1E754}"/>
              </a:ext>
            </a:extLst>
          </p:cNvPr>
          <p:cNvSpPr>
            <a:spLocks noGrp="1"/>
          </p:cNvSpPr>
          <p:nvPr>
            <p:ph type="dt" sz="half" idx="10"/>
          </p:nvPr>
        </p:nvSpPr>
        <p:spPr/>
        <p:txBody>
          <a:bodyPr/>
          <a:lstStyle/>
          <a:p>
            <a:fld id="{EAF3CABC-C85B-4570-A168-E4F401B1C241}" type="datetime1">
              <a:rPr lang="en-CA" smtClean="0"/>
              <a:t>2024-05-16</a:t>
            </a:fld>
            <a:endParaRPr lang="en-CA" dirty="0"/>
          </a:p>
        </p:txBody>
      </p:sp>
      <p:sp>
        <p:nvSpPr>
          <p:cNvPr id="5" name="Footer Placeholder 4">
            <a:extLst>
              <a:ext uri="{FF2B5EF4-FFF2-40B4-BE49-F238E27FC236}">
                <a16:creationId xmlns:a16="http://schemas.microsoft.com/office/drawing/2014/main" id="{300B3FD5-FBA8-FDC9-C939-0D38CCE3F0B9}"/>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B878E636-3026-C5F0-1313-DD795DB49803}"/>
              </a:ext>
            </a:extLst>
          </p:cNvPr>
          <p:cNvSpPr>
            <a:spLocks noGrp="1"/>
          </p:cNvSpPr>
          <p:nvPr>
            <p:ph type="sldNum" sz="quarter" idx="12"/>
          </p:nvPr>
        </p:nvSpPr>
        <p:spPr/>
        <p:txBody>
          <a:bodyPr/>
          <a:lstStyle/>
          <a:p>
            <a:fld id="{382CAA5B-C0CD-41CE-A19A-E64AD47A34B0}" type="slidenum">
              <a:rPr lang="en-CA" smtClean="0"/>
              <a:t>‹#›</a:t>
            </a:fld>
            <a:endParaRPr lang="en-CA" dirty="0"/>
          </a:p>
        </p:txBody>
      </p:sp>
    </p:spTree>
    <p:extLst>
      <p:ext uri="{BB962C8B-B14F-4D97-AF65-F5344CB8AC3E}">
        <p14:creationId xmlns:p14="http://schemas.microsoft.com/office/powerpoint/2010/main" val="9940429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English Content Page">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90BD6658-8DDA-154B-8293-C11B0D072FE0}"/>
              </a:ext>
              <a:ext uri="{C183D7F6-B498-43B3-948B-1728B52AA6E4}">
                <adec:decorative xmlns:adec="http://schemas.microsoft.com/office/drawing/2017/decorative" val="1"/>
              </a:ext>
            </a:extLst>
          </p:cNvPr>
          <p:cNvSpPr/>
          <p:nvPr userDrawn="1"/>
        </p:nvSpPr>
        <p:spPr>
          <a:xfrm>
            <a:off x="0" y="5874812"/>
            <a:ext cx="12192000" cy="983188"/>
          </a:xfrm>
          <a:prstGeom prst="rect">
            <a:avLst/>
          </a:prstGeom>
          <a:solidFill>
            <a:srgbClr val="253D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938FAA5-3CF6-4B4D-BC94-E2BF07B07718}"/>
              </a:ext>
            </a:extLst>
          </p:cNvPr>
          <p:cNvSpPr>
            <a:spLocks noGrp="1"/>
          </p:cNvSpPr>
          <p:nvPr>
            <p:ph idx="1"/>
          </p:nvPr>
        </p:nvSpPr>
        <p:spPr>
          <a:xfrm>
            <a:off x="443260" y="1825625"/>
            <a:ext cx="11376000" cy="3722893"/>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1">
            <a:extLst>
              <a:ext uri="{FF2B5EF4-FFF2-40B4-BE49-F238E27FC236}">
                <a16:creationId xmlns:a16="http://schemas.microsoft.com/office/drawing/2014/main" id="{EAFAA39D-ACF0-EE4F-B9AE-FFE094BCDA42}"/>
              </a:ext>
            </a:extLst>
          </p:cNvPr>
          <p:cNvSpPr>
            <a:spLocks noGrp="1"/>
          </p:cNvSpPr>
          <p:nvPr>
            <p:ph type="title"/>
          </p:nvPr>
        </p:nvSpPr>
        <p:spPr>
          <a:xfrm>
            <a:off x="443260" y="387536"/>
            <a:ext cx="11376000" cy="1166218"/>
          </a:xfrm>
          <a:noFill/>
          <a:ln>
            <a:noFill/>
          </a:ln>
        </p:spPr>
        <p:txBody>
          <a:bodyPr/>
          <a:lstStyle>
            <a:lvl1pPr algn="l">
              <a:defRPr/>
            </a:lvl1pPr>
          </a:lstStyle>
          <a:p>
            <a:endParaRPr lang="en-US" dirty="0"/>
          </a:p>
        </p:txBody>
      </p:sp>
      <p:sp>
        <p:nvSpPr>
          <p:cNvPr id="4" name="Rectangle 3">
            <a:extLst>
              <a:ext uri="{FF2B5EF4-FFF2-40B4-BE49-F238E27FC236}">
                <a16:creationId xmlns:a16="http://schemas.microsoft.com/office/drawing/2014/main" id="{D234CBCA-3846-1D4C-8153-C157BA209BB2}"/>
              </a:ext>
              <a:ext uri="{C183D7F6-B498-43B3-948B-1728B52AA6E4}">
                <adec:decorative xmlns:adec="http://schemas.microsoft.com/office/drawing/2017/decorative" val="1"/>
              </a:ext>
            </a:extLst>
          </p:cNvPr>
          <p:cNvSpPr/>
          <p:nvPr userDrawn="1"/>
        </p:nvSpPr>
        <p:spPr>
          <a:xfrm>
            <a:off x="0" y="-124"/>
            <a:ext cx="11376000" cy="124493"/>
          </a:xfrm>
          <a:prstGeom prst="rect">
            <a:avLst/>
          </a:prstGeom>
          <a:solidFill>
            <a:srgbClr val="58A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96005F11-EF64-FB48-B799-1105685CA93F}"/>
              </a:ext>
              <a:ext uri="{C183D7F6-B498-43B3-948B-1728B52AA6E4}">
                <adec:decorative xmlns:adec="http://schemas.microsoft.com/office/drawing/2017/decorative" val="1"/>
              </a:ext>
            </a:extLst>
          </p:cNvPr>
          <p:cNvSpPr/>
          <p:nvPr userDrawn="1"/>
        </p:nvSpPr>
        <p:spPr>
          <a:xfrm>
            <a:off x="9708980" y="-123"/>
            <a:ext cx="2483020" cy="124493"/>
          </a:xfrm>
          <a:prstGeom prst="rect">
            <a:avLst/>
          </a:prstGeom>
          <a:solidFill>
            <a:srgbClr val="E7E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9DA54300-5861-0E47-839A-69856F389B8B}"/>
              </a:ext>
              <a:ext uri="{C183D7F6-B498-43B3-948B-1728B52AA6E4}">
                <adec:decorative xmlns:adec="http://schemas.microsoft.com/office/drawing/2017/decorative" val="1"/>
              </a:ext>
            </a:extLst>
          </p:cNvPr>
          <p:cNvSpPr/>
          <p:nvPr userDrawn="1"/>
        </p:nvSpPr>
        <p:spPr>
          <a:xfrm>
            <a:off x="0" y="5829093"/>
            <a:ext cx="11376000" cy="45719"/>
          </a:xfrm>
          <a:prstGeom prst="rect">
            <a:avLst/>
          </a:prstGeom>
          <a:solidFill>
            <a:srgbClr val="58A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67E8AE9E-3757-8E4E-94DD-D4A8145F62FB}"/>
              </a:ext>
              <a:ext uri="{C183D7F6-B498-43B3-948B-1728B52AA6E4}">
                <adec:decorative xmlns:adec="http://schemas.microsoft.com/office/drawing/2017/decorative" val="1"/>
              </a:ext>
            </a:extLst>
          </p:cNvPr>
          <p:cNvSpPr/>
          <p:nvPr userDrawn="1"/>
        </p:nvSpPr>
        <p:spPr>
          <a:xfrm>
            <a:off x="9708980" y="5829094"/>
            <a:ext cx="2484000" cy="45719"/>
          </a:xfrm>
          <a:prstGeom prst="rect">
            <a:avLst/>
          </a:prstGeom>
          <a:solidFill>
            <a:srgbClr val="E7E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descr="Accessibility Standards Canada FIP">
            <a:extLst>
              <a:ext uri="{FF2B5EF4-FFF2-40B4-BE49-F238E27FC236}">
                <a16:creationId xmlns:a16="http://schemas.microsoft.com/office/drawing/2014/main" id="{990F4583-F5C6-6C40-9F59-FF2B29FA9442}"/>
              </a:ext>
            </a:extLst>
          </p:cNvPr>
          <p:cNvPicPr>
            <a:picLocks noChangeAspect="1"/>
          </p:cNvPicPr>
          <p:nvPr userDrawn="1"/>
        </p:nvPicPr>
        <p:blipFill>
          <a:blip r:embed="rId2"/>
          <a:stretch>
            <a:fillRect/>
          </a:stretch>
        </p:blipFill>
        <p:spPr>
          <a:xfrm>
            <a:off x="443260" y="6330154"/>
            <a:ext cx="3347847" cy="241200"/>
          </a:xfrm>
          <a:prstGeom prst="rect">
            <a:avLst/>
          </a:prstGeom>
        </p:spPr>
      </p:pic>
      <p:pic>
        <p:nvPicPr>
          <p:cNvPr id="17" name="Picture 16" descr="Canada Wordmark">
            <a:extLst>
              <a:ext uri="{FF2B5EF4-FFF2-40B4-BE49-F238E27FC236}">
                <a16:creationId xmlns:a16="http://schemas.microsoft.com/office/drawing/2014/main" id="{1E6922E4-0586-624E-88B1-7FB81DBB26BA}"/>
              </a:ext>
            </a:extLst>
          </p:cNvPr>
          <p:cNvPicPr>
            <a:picLocks noChangeAspect="1"/>
          </p:cNvPicPr>
          <p:nvPr userDrawn="1"/>
        </p:nvPicPr>
        <p:blipFill>
          <a:blip r:embed="rId3"/>
          <a:stretch>
            <a:fillRect/>
          </a:stretch>
        </p:blipFill>
        <p:spPr>
          <a:xfrm>
            <a:off x="10127260" y="6164806"/>
            <a:ext cx="1693441" cy="403200"/>
          </a:xfrm>
          <a:prstGeom prst="rect">
            <a:avLst/>
          </a:prstGeom>
        </p:spPr>
      </p:pic>
      <p:sp>
        <p:nvSpPr>
          <p:cNvPr id="2" name="Date Placeholder 1">
            <a:extLst>
              <a:ext uri="{FF2B5EF4-FFF2-40B4-BE49-F238E27FC236}">
                <a16:creationId xmlns:a16="http://schemas.microsoft.com/office/drawing/2014/main" id="{0964392C-F6CD-589C-871F-095B0CEBE7E2}"/>
              </a:ext>
            </a:extLst>
          </p:cNvPr>
          <p:cNvSpPr>
            <a:spLocks noGrp="1"/>
          </p:cNvSpPr>
          <p:nvPr>
            <p:ph type="dt" sz="half" idx="10"/>
          </p:nvPr>
        </p:nvSpPr>
        <p:spPr/>
        <p:txBody>
          <a:bodyPr/>
          <a:lstStyle/>
          <a:p>
            <a:fld id="{B17552AD-AA6B-4532-80B4-6F76595F8ACB}" type="datetime1">
              <a:rPr lang="en-CA" smtClean="0"/>
              <a:t>2024-05-16</a:t>
            </a:fld>
            <a:endParaRPr lang="en-CA" dirty="0"/>
          </a:p>
        </p:txBody>
      </p:sp>
      <p:sp>
        <p:nvSpPr>
          <p:cNvPr id="6" name="Footer Placeholder 5">
            <a:extLst>
              <a:ext uri="{FF2B5EF4-FFF2-40B4-BE49-F238E27FC236}">
                <a16:creationId xmlns:a16="http://schemas.microsoft.com/office/drawing/2014/main" id="{2878EA85-29A5-7126-175E-9E58229651C8}"/>
              </a:ext>
            </a:extLst>
          </p:cNvPr>
          <p:cNvSpPr>
            <a:spLocks noGrp="1"/>
          </p:cNvSpPr>
          <p:nvPr>
            <p:ph type="ftr" sz="quarter" idx="11"/>
          </p:nvPr>
        </p:nvSpPr>
        <p:spPr/>
        <p:txBody>
          <a:bodyPr/>
          <a:lstStyle/>
          <a:p>
            <a:endParaRPr lang="en-CA" dirty="0"/>
          </a:p>
        </p:txBody>
      </p:sp>
      <p:sp>
        <p:nvSpPr>
          <p:cNvPr id="7" name="Slide Number Placeholder 6">
            <a:extLst>
              <a:ext uri="{FF2B5EF4-FFF2-40B4-BE49-F238E27FC236}">
                <a16:creationId xmlns:a16="http://schemas.microsoft.com/office/drawing/2014/main" id="{28F3B50F-A3D5-0332-66BB-56D73ECBA7E4}"/>
              </a:ext>
            </a:extLst>
          </p:cNvPr>
          <p:cNvSpPr>
            <a:spLocks noGrp="1"/>
          </p:cNvSpPr>
          <p:nvPr>
            <p:ph type="sldNum" sz="quarter" idx="12"/>
          </p:nvPr>
        </p:nvSpPr>
        <p:spPr/>
        <p:txBody>
          <a:bodyPr/>
          <a:lstStyle/>
          <a:p>
            <a:fld id="{382CAA5B-C0CD-41CE-A19A-E64AD47A34B0}" type="slidenum">
              <a:rPr lang="en-CA" smtClean="0"/>
              <a:t>‹#›</a:t>
            </a:fld>
            <a:endParaRPr lang="en-CA" dirty="0"/>
          </a:p>
        </p:txBody>
      </p:sp>
    </p:spTree>
    <p:extLst>
      <p:ext uri="{BB962C8B-B14F-4D97-AF65-F5344CB8AC3E}">
        <p14:creationId xmlns:p14="http://schemas.microsoft.com/office/powerpoint/2010/main" val="5316674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English Title Page OPT2">
    <p:spTree>
      <p:nvGrpSpPr>
        <p:cNvPr id="1" name=""/>
        <p:cNvGrpSpPr/>
        <p:nvPr/>
      </p:nvGrpSpPr>
      <p:grpSpPr>
        <a:xfrm>
          <a:off x="0" y="0"/>
          <a:ext cx="0" cy="0"/>
          <a:chOff x="0" y="0"/>
          <a:chExt cx="0" cy="0"/>
        </a:xfrm>
      </p:grpSpPr>
      <p:pic>
        <p:nvPicPr>
          <p:cNvPr id="9" name="Picture 8" descr="Accessibility Standards Canada FIP">
            <a:extLst>
              <a:ext uri="{FF2B5EF4-FFF2-40B4-BE49-F238E27FC236}">
                <a16:creationId xmlns:a16="http://schemas.microsoft.com/office/drawing/2014/main" id="{783C523E-7512-AD4E-B974-E1A900321F43}"/>
              </a:ext>
            </a:extLst>
          </p:cNvPr>
          <p:cNvPicPr>
            <a:picLocks noChangeAspect="1"/>
          </p:cNvPicPr>
          <p:nvPr userDrawn="1"/>
        </p:nvPicPr>
        <p:blipFill>
          <a:blip r:embed="rId2"/>
          <a:stretch>
            <a:fillRect/>
          </a:stretch>
        </p:blipFill>
        <p:spPr>
          <a:xfrm>
            <a:off x="554567" y="384935"/>
            <a:ext cx="3347856" cy="241200"/>
          </a:xfrm>
          <a:prstGeom prst="rect">
            <a:avLst/>
          </a:prstGeom>
        </p:spPr>
      </p:pic>
      <p:sp>
        <p:nvSpPr>
          <p:cNvPr id="25" name="Rectangle 24">
            <a:extLst>
              <a:ext uri="{FF2B5EF4-FFF2-40B4-BE49-F238E27FC236}">
                <a16:creationId xmlns:a16="http://schemas.microsoft.com/office/drawing/2014/main" id="{C2FECAE1-7F4F-D04D-A27A-4F7BF3EEC922}"/>
              </a:ext>
              <a:ext uri="{C183D7F6-B498-43B3-948B-1728B52AA6E4}">
                <adec:decorative xmlns:adec="http://schemas.microsoft.com/office/drawing/2017/decorative" val="1"/>
              </a:ext>
            </a:extLst>
          </p:cNvPr>
          <p:cNvSpPr/>
          <p:nvPr userDrawn="1"/>
        </p:nvSpPr>
        <p:spPr>
          <a:xfrm>
            <a:off x="0" y="852518"/>
            <a:ext cx="10113432" cy="18000"/>
          </a:xfrm>
          <a:prstGeom prst="rect">
            <a:avLst/>
          </a:prstGeom>
          <a:solidFill>
            <a:srgbClr val="58AA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a:extLst>
              <a:ext uri="{FF2B5EF4-FFF2-40B4-BE49-F238E27FC236}">
                <a16:creationId xmlns:a16="http://schemas.microsoft.com/office/drawing/2014/main" id="{DC6050A9-4EF7-7144-823B-CA3CEAD23B87}"/>
              </a:ext>
            </a:extLst>
          </p:cNvPr>
          <p:cNvSpPr>
            <a:spLocks noGrp="1"/>
          </p:cNvSpPr>
          <p:nvPr>
            <p:ph type="ctrTitle" hasCustomPrompt="1"/>
          </p:nvPr>
        </p:nvSpPr>
        <p:spPr>
          <a:xfrm>
            <a:off x="554567" y="1528953"/>
            <a:ext cx="11082375" cy="1112568"/>
          </a:xfrm>
          <a:noFill/>
        </p:spPr>
        <p:txBody>
          <a:bodyPr anchor="ctr">
            <a:normAutofit/>
          </a:bodyPr>
          <a:lstStyle>
            <a:lvl1pPr algn="ctr">
              <a:defRPr sz="4400" b="1" i="0">
                <a:solidFill>
                  <a:srgbClr val="253D98"/>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5" name="Subtitle 2">
            <a:extLst>
              <a:ext uri="{FF2B5EF4-FFF2-40B4-BE49-F238E27FC236}">
                <a16:creationId xmlns:a16="http://schemas.microsoft.com/office/drawing/2014/main" id="{10217CDB-9CCD-D84B-A701-A2C8939F0D98}"/>
              </a:ext>
            </a:extLst>
          </p:cNvPr>
          <p:cNvSpPr>
            <a:spLocks noGrp="1"/>
          </p:cNvSpPr>
          <p:nvPr>
            <p:ph type="subTitle" idx="1"/>
          </p:nvPr>
        </p:nvSpPr>
        <p:spPr>
          <a:xfrm>
            <a:off x="554567" y="2743756"/>
            <a:ext cx="11082375" cy="785528"/>
          </a:xfrm>
        </p:spPr>
        <p:txBody>
          <a:bodyPr/>
          <a:lstStyle>
            <a:lvl1pPr marL="0" indent="0" algn="ctr">
              <a:buNone/>
              <a:defRPr sz="2400" b="0" i="0">
                <a:solidFill>
                  <a:srgbClr val="253D98"/>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24" name="Rectangle 23">
            <a:extLst>
              <a:ext uri="{FF2B5EF4-FFF2-40B4-BE49-F238E27FC236}">
                <a16:creationId xmlns:a16="http://schemas.microsoft.com/office/drawing/2014/main" id="{3434728F-E65F-2749-B781-7B367EA919D1}"/>
              </a:ext>
              <a:ext uri="{C183D7F6-B498-43B3-948B-1728B52AA6E4}">
                <adec:decorative xmlns:adec="http://schemas.microsoft.com/office/drawing/2017/decorative" val="1"/>
              </a:ext>
            </a:extLst>
          </p:cNvPr>
          <p:cNvSpPr/>
          <p:nvPr userDrawn="1"/>
        </p:nvSpPr>
        <p:spPr>
          <a:xfrm>
            <a:off x="9623870" y="852519"/>
            <a:ext cx="2592000" cy="18000"/>
          </a:xfrm>
          <a:prstGeom prst="rect">
            <a:avLst/>
          </a:prstGeom>
          <a:solidFill>
            <a:srgbClr val="E7E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FFF111B9-FD91-054E-8F0F-E813B91F9E75}"/>
              </a:ext>
              <a:ext uri="{C183D7F6-B498-43B3-948B-1728B52AA6E4}">
                <adec:decorative xmlns:adec="http://schemas.microsoft.com/office/drawing/2017/decorative" val="1"/>
              </a:ext>
            </a:extLst>
          </p:cNvPr>
          <p:cNvPicPr>
            <a:picLocks noChangeAspect="1"/>
          </p:cNvPicPr>
          <p:nvPr userDrawn="1"/>
        </p:nvPicPr>
        <p:blipFill rotWithShape="1">
          <a:blip r:embed="rId3"/>
          <a:srcRect t="47337" b="8733"/>
          <a:stretch/>
        </p:blipFill>
        <p:spPr>
          <a:xfrm>
            <a:off x="0" y="3845275"/>
            <a:ext cx="12192000" cy="3012725"/>
          </a:xfrm>
          <a:prstGeom prst="rect">
            <a:avLst/>
          </a:prstGeom>
        </p:spPr>
      </p:pic>
      <p:pic>
        <p:nvPicPr>
          <p:cNvPr id="17" name="Picture 16" descr="Canada Wordmark">
            <a:extLst>
              <a:ext uri="{FF2B5EF4-FFF2-40B4-BE49-F238E27FC236}">
                <a16:creationId xmlns:a16="http://schemas.microsoft.com/office/drawing/2014/main" id="{970E7206-A42E-1D4E-B2FB-7D3708725BD1}"/>
              </a:ext>
            </a:extLst>
          </p:cNvPr>
          <p:cNvPicPr>
            <a:picLocks noChangeAspect="1"/>
          </p:cNvPicPr>
          <p:nvPr userDrawn="1"/>
        </p:nvPicPr>
        <p:blipFill>
          <a:blip r:embed="rId4"/>
          <a:stretch>
            <a:fillRect/>
          </a:stretch>
        </p:blipFill>
        <p:spPr>
          <a:xfrm>
            <a:off x="9944942" y="231510"/>
            <a:ext cx="1692000" cy="402857"/>
          </a:xfrm>
          <a:prstGeom prst="rect">
            <a:avLst/>
          </a:prstGeom>
        </p:spPr>
      </p:pic>
      <p:sp>
        <p:nvSpPr>
          <p:cNvPr id="2" name="Date Placeholder 1">
            <a:extLst>
              <a:ext uri="{FF2B5EF4-FFF2-40B4-BE49-F238E27FC236}">
                <a16:creationId xmlns:a16="http://schemas.microsoft.com/office/drawing/2014/main" id="{24D432E3-A6E9-A451-11B1-48F914AA5BB6}"/>
              </a:ext>
            </a:extLst>
          </p:cNvPr>
          <p:cNvSpPr>
            <a:spLocks noGrp="1"/>
          </p:cNvSpPr>
          <p:nvPr>
            <p:ph type="dt" sz="half" idx="10"/>
          </p:nvPr>
        </p:nvSpPr>
        <p:spPr/>
        <p:txBody>
          <a:bodyPr/>
          <a:lstStyle/>
          <a:p>
            <a:fld id="{13EC0D95-9827-4517-9E24-578D55A722D4}" type="datetime1">
              <a:rPr lang="en-CA" smtClean="0"/>
              <a:t>2024-05-16</a:t>
            </a:fld>
            <a:endParaRPr lang="en-CA" dirty="0"/>
          </a:p>
        </p:txBody>
      </p:sp>
      <p:sp>
        <p:nvSpPr>
          <p:cNvPr id="3" name="Footer Placeholder 2">
            <a:extLst>
              <a:ext uri="{FF2B5EF4-FFF2-40B4-BE49-F238E27FC236}">
                <a16:creationId xmlns:a16="http://schemas.microsoft.com/office/drawing/2014/main" id="{0835F88D-2C95-5FA1-9B6A-37ADCD839F1E}"/>
              </a:ext>
            </a:extLst>
          </p:cNvPr>
          <p:cNvSpPr>
            <a:spLocks noGrp="1"/>
          </p:cNvSpPr>
          <p:nvPr>
            <p:ph type="ftr" sz="quarter" idx="11"/>
          </p:nvPr>
        </p:nvSpPr>
        <p:spPr/>
        <p:txBody>
          <a:bodyPr/>
          <a:lstStyle/>
          <a:p>
            <a:endParaRPr lang="en-CA" dirty="0"/>
          </a:p>
        </p:txBody>
      </p:sp>
      <p:sp>
        <p:nvSpPr>
          <p:cNvPr id="4" name="Slide Number Placeholder 3">
            <a:extLst>
              <a:ext uri="{FF2B5EF4-FFF2-40B4-BE49-F238E27FC236}">
                <a16:creationId xmlns:a16="http://schemas.microsoft.com/office/drawing/2014/main" id="{FA0FA040-2199-D869-521A-FC714CFCD20D}"/>
              </a:ext>
            </a:extLst>
          </p:cNvPr>
          <p:cNvSpPr>
            <a:spLocks noGrp="1"/>
          </p:cNvSpPr>
          <p:nvPr>
            <p:ph type="sldNum" sz="quarter" idx="12"/>
          </p:nvPr>
        </p:nvSpPr>
        <p:spPr/>
        <p:txBody>
          <a:bodyPr/>
          <a:lstStyle/>
          <a:p>
            <a:fld id="{382CAA5B-C0CD-41CE-A19A-E64AD47A34B0}" type="slidenum">
              <a:rPr lang="en-CA" smtClean="0"/>
              <a:t>‹#›</a:t>
            </a:fld>
            <a:endParaRPr lang="en-CA" dirty="0"/>
          </a:p>
        </p:txBody>
      </p:sp>
    </p:spTree>
    <p:extLst>
      <p:ext uri="{BB962C8B-B14F-4D97-AF65-F5344CB8AC3E}">
        <p14:creationId xmlns:p14="http://schemas.microsoft.com/office/powerpoint/2010/main" val="1845618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1C0EB-C106-9C48-1FE8-BE023099940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FFCCA5A-9AE0-6FBF-BF3C-D11542391A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8D8CE01-DBEC-55E9-A596-48374BE5701F}"/>
              </a:ext>
            </a:extLst>
          </p:cNvPr>
          <p:cNvSpPr>
            <a:spLocks noGrp="1"/>
          </p:cNvSpPr>
          <p:nvPr>
            <p:ph type="dt" sz="half" idx="10"/>
          </p:nvPr>
        </p:nvSpPr>
        <p:spPr/>
        <p:txBody>
          <a:bodyPr/>
          <a:lstStyle/>
          <a:p>
            <a:fld id="{95BB2DD1-6BD7-4682-9BDB-3E3AEC6C7899}" type="datetime1">
              <a:rPr lang="en-CA" smtClean="0"/>
              <a:t>2024-05-16</a:t>
            </a:fld>
            <a:endParaRPr lang="en-CA" dirty="0"/>
          </a:p>
        </p:txBody>
      </p:sp>
      <p:sp>
        <p:nvSpPr>
          <p:cNvPr id="5" name="Footer Placeholder 4">
            <a:extLst>
              <a:ext uri="{FF2B5EF4-FFF2-40B4-BE49-F238E27FC236}">
                <a16:creationId xmlns:a16="http://schemas.microsoft.com/office/drawing/2014/main" id="{2203AD3F-B120-B5F4-1770-BDD4B685F8A2}"/>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68E26BB1-D1B7-A0D8-E204-930D1BFDAA01}"/>
              </a:ext>
            </a:extLst>
          </p:cNvPr>
          <p:cNvSpPr>
            <a:spLocks noGrp="1"/>
          </p:cNvSpPr>
          <p:nvPr>
            <p:ph type="sldNum" sz="quarter" idx="12"/>
          </p:nvPr>
        </p:nvSpPr>
        <p:spPr/>
        <p:txBody>
          <a:bodyPr/>
          <a:lstStyle/>
          <a:p>
            <a:fld id="{382CAA5B-C0CD-41CE-A19A-E64AD47A34B0}" type="slidenum">
              <a:rPr lang="en-CA" smtClean="0"/>
              <a:t>‹#›</a:t>
            </a:fld>
            <a:endParaRPr lang="en-CA" dirty="0"/>
          </a:p>
        </p:txBody>
      </p:sp>
    </p:spTree>
    <p:extLst>
      <p:ext uri="{BB962C8B-B14F-4D97-AF65-F5344CB8AC3E}">
        <p14:creationId xmlns:p14="http://schemas.microsoft.com/office/powerpoint/2010/main" val="176155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78D64-2F99-C081-680D-A539EBEAE3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712421E9-94E1-B1B6-E5AB-E87D1FDF0D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E80A8B-C92F-E0EE-AEFA-08A7641CAB33}"/>
              </a:ext>
            </a:extLst>
          </p:cNvPr>
          <p:cNvSpPr>
            <a:spLocks noGrp="1"/>
          </p:cNvSpPr>
          <p:nvPr>
            <p:ph type="dt" sz="half" idx="10"/>
          </p:nvPr>
        </p:nvSpPr>
        <p:spPr/>
        <p:txBody>
          <a:bodyPr/>
          <a:lstStyle/>
          <a:p>
            <a:fld id="{167CCC10-6FDF-4382-BA6B-97D719440034}" type="datetime1">
              <a:rPr lang="en-CA" smtClean="0"/>
              <a:t>2024-05-16</a:t>
            </a:fld>
            <a:endParaRPr lang="en-CA" dirty="0"/>
          </a:p>
        </p:txBody>
      </p:sp>
      <p:sp>
        <p:nvSpPr>
          <p:cNvPr id="5" name="Footer Placeholder 4">
            <a:extLst>
              <a:ext uri="{FF2B5EF4-FFF2-40B4-BE49-F238E27FC236}">
                <a16:creationId xmlns:a16="http://schemas.microsoft.com/office/drawing/2014/main" id="{1BA24D5C-1B51-0BA0-DADA-640A609A8BA1}"/>
              </a:ext>
            </a:extLst>
          </p:cNvPr>
          <p:cNvSpPr>
            <a:spLocks noGrp="1"/>
          </p:cNvSpPr>
          <p:nvPr>
            <p:ph type="ftr" sz="quarter" idx="11"/>
          </p:nvPr>
        </p:nvSpPr>
        <p:spPr/>
        <p:txBody>
          <a:bodyPr/>
          <a:lstStyle/>
          <a:p>
            <a:endParaRPr lang="en-CA" dirty="0"/>
          </a:p>
        </p:txBody>
      </p:sp>
      <p:sp>
        <p:nvSpPr>
          <p:cNvPr id="6" name="Slide Number Placeholder 5">
            <a:extLst>
              <a:ext uri="{FF2B5EF4-FFF2-40B4-BE49-F238E27FC236}">
                <a16:creationId xmlns:a16="http://schemas.microsoft.com/office/drawing/2014/main" id="{21CE14DD-8783-9C22-23FC-26831C394917}"/>
              </a:ext>
            </a:extLst>
          </p:cNvPr>
          <p:cNvSpPr>
            <a:spLocks noGrp="1"/>
          </p:cNvSpPr>
          <p:nvPr>
            <p:ph type="sldNum" sz="quarter" idx="12"/>
          </p:nvPr>
        </p:nvSpPr>
        <p:spPr/>
        <p:txBody>
          <a:bodyPr/>
          <a:lstStyle/>
          <a:p>
            <a:fld id="{382CAA5B-C0CD-41CE-A19A-E64AD47A34B0}" type="slidenum">
              <a:rPr lang="en-CA" smtClean="0"/>
              <a:t>‹#›</a:t>
            </a:fld>
            <a:endParaRPr lang="en-CA" dirty="0"/>
          </a:p>
        </p:txBody>
      </p:sp>
    </p:spTree>
    <p:extLst>
      <p:ext uri="{BB962C8B-B14F-4D97-AF65-F5344CB8AC3E}">
        <p14:creationId xmlns:p14="http://schemas.microsoft.com/office/powerpoint/2010/main" val="1702278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FF7C4-318E-7D6F-009D-53B8FE23737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EDD7B03-EE24-0437-1ACC-1F41946CCF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1A1EDE4C-4563-E87C-738B-E18854C43B4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B92603AF-50A8-9244-0FFF-CC186DF56BB5}"/>
              </a:ext>
            </a:extLst>
          </p:cNvPr>
          <p:cNvSpPr>
            <a:spLocks noGrp="1"/>
          </p:cNvSpPr>
          <p:nvPr>
            <p:ph type="dt" sz="half" idx="10"/>
          </p:nvPr>
        </p:nvSpPr>
        <p:spPr/>
        <p:txBody>
          <a:bodyPr/>
          <a:lstStyle/>
          <a:p>
            <a:fld id="{E5D59FF0-9408-4289-BAC5-968A4FB577EB}" type="datetime1">
              <a:rPr lang="en-CA" smtClean="0"/>
              <a:t>2024-05-16</a:t>
            </a:fld>
            <a:endParaRPr lang="en-CA" dirty="0"/>
          </a:p>
        </p:txBody>
      </p:sp>
      <p:sp>
        <p:nvSpPr>
          <p:cNvPr id="6" name="Footer Placeholder 5">
            <a:extLst>
              <a:ext uri="{FF2B5EF4-FFF2-40B4-BE49-F238E27FC236}">
                <a16:creationId xmlns:a16="http://schemas.microsoft.com/office/drawing/2014/main" id="{CAD61805-89CA-0D2B-EAF3-CCB0E0B9ED57}"/>
              </a:ext>
            </a:extLst>
          </p:cNvPr>
          <p:cNvSpPr>
            <a:spLocks noGrp="1"/>
          </p:cNvSpPr>
          <p:nvPr>
            <p:ph type="ftr" sz="quarter" idx="11"/>
          </p:nvPr>
        </p:nvSpPr>
        <p:spPr/>
        <p:txBody>
          <a:bodyPr/>
          <a:lstStyle/>
          <a:p>
            <a:endParaRPr lang="en-CA" dirty="0"/>
          </a:p>
        </p:txBody>
      </p:sp>
      <p:sp>
        <p:nvSpPr>
          <p:cNvPr id="7" name="Slide Number Placeholder 6">
            <a:extLst>
              <a:ext uri="{FF2B5EF4-FFF2-40B4-BE49-F238E27FC236}">
                <a16:creationId xmlns:a16="http://schemas.microsoft.com/office/drawing/2014/main" id="{878BE60D-560E-7CB5-948C-EEA6DCF05182}"/>
              </a:ext>
            </a:extLst>
          </p:cNvPr>
          <p:cNvSpPr>
            <a:spLocks noGrp="1"/>
          </p:cNvSpPr>
          <p:nvPr>
            <p:ph type="sldNum" sz="quarter" idx="12"/>
          </p:nvPr>
        </p:nvSpPr>
        <p:spPr/>
        <p:txBody>
          <a:bodyPr/>
          <a:lstStyle/>
          <a:p>
            <a:fld id="{382CAA5B-C0CD-41CE-A19A-E64AD47A34B0}" type="slidenum">
              <a:rPr lang="en-CA" smtClean="0"/>
              <a:t>‹#›</a:t>
            </a:fld>
            <a:endParaRPr lang="en-CA" dirty="0"/>
          </a:p>
        </p:txBody>
      </p:sp>
    </p:spTree>
    <p:extLst>
      <p:ext uri="{BB962C8B-B14F-4D97-AF65-F5344CB8AC3E}">
        <p14:creationId xmlns:p14="http://schemas.microsoft.com/office/powerpoint/2010/main" val="3244593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895B5-2230-8EF2-F968-C6809A65DD15}"/>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B75F3EC-1C3E-9909-17C3-656804F5B2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76C9ABD-6C9F-75AE-005D-B8926A392CA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47DA12DE-610F-C924-4EE7-C317DD4F67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D58187-6828-4FEE-C806-FE445ED928C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E84FB02A-0855-7876-415C-4FCBC175F243}"/>
              </a:ext>
            </a:extLst>
          </p:cNvPr>
          <p:cNvSpPr>
            <a:spLocks noGrp="1"/>
          </p:cNvSpPr>
          <p:nvPr>
            <p:ph type="dt" sz="half" idx="10"/>
          </p:nvPr>
        </p:nvSpPr>
        <p:spPr/>
        <p:txBody>
          <a:bodyPr/>
          <a:lstStyle/>
          <a:p>
            <a:fld id="{C3D5A74E-7F00-4EBA-9736-73A7E71E8007}" type="datetime1">
              <a:rPr lang="en-CA" smtClean="0"/>
              <a:t>2024-05-16</a:t>
            </a:fld>
            <a:endParaRPr lang="en-CA" dirty="0"/>
          </a:p>
        </p:txBody>
      </p:sp>
      <p:sp>
        <p:nvSpPr>
          <p:cNvPr id="8" name="Footer Placeholder 7">
            <a:extLst>
              <a:ext uri="{FF2B5EF4-FFF2-40B4-BE49-F238E27FC236}">
                <a16:creationId xmlns:a16="http://schemas.microsoft.com/office/drawing/2014/main" id="{CA352847-7712-5268-1C17-113E3F608BA3}"/>
              </a:ext>
            </a:extLst>
          </p:cNvPr>
          <p:cNvSpPr>
            <a:spLocks noGrp="1"/>
          </p:cNvSpPr>
          <p:nvPr>
            <p:ph type="ftr" sz="quarter" idx="11"/>
          </p:nvPr>
        </p:nvSpPr>
        <p:spPr/>
        <p:txBody>
          <a:bodyPr/>
          <a:lstStyle/>
          <a:p>
            <a:endParaRPr lang="en-CA" dirty="0"/>
          </a:p>
        </p:txBody>
      </p:sp>
      <p:sp>
        <p:nvSpPr>
          <p:cNvPr id="9" name="Slide Number Placeholder 8">
            <a:extLst>
              <a:ext uri="{FF2B5EF4-FFF2-40B4-BE49-F238E27FC236}">
                <a16:creationId xmlns:a16="http://schemas.microsoft.com/office/drawing/2014/main" id="{4E45BDA0-F00A-18D1-334F-8610981C35AD}"/>
              </a:ext>
            </a:extLst>
          </p:cNvPr>
          <p:cNvSpPr>
            <a:spLocks noGrp="1"/>
          </p:cNvSpPr>
          <p:nvPr>
            <p:ph type="sldNum" sz="quarter" idx="12"/>
          </p:nvPr>
        </p:nvSpPr>
        <p:spPr/>
        <p:txBody>
          <a:bodyPr/>
          <a:lstStyle/>
          <a:p>
            <a:fld id="{382CAA5B-C0CD-41CE-A19A-E64AD47A34B0}" type="slidenum">
              <a:rPr lang="en-CA" smtClean="0"/>
              <a:t>‹#›</a:t>
            </a:fld>
            <a:endParaRPr lang="en-CA" dirty="0"/>
          </a:p>
        </p:txBody>
      </p:sp>
    </p:spTree>
    <p:extLst>
      <p:ext uri="{BB962C8B-B14F-4D97-AF65-F5344CB8AC3E}">
        <p14:creationId xmlns:p14="http://schemas.microsoft.com/office/powerpoint/2010/main" val="2215669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82CE5-6990-1E82-1F96-4AB6FF9D08DD}"/>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B09D310C-134F-6031-8F16-558A1FE18903}"/>
              </a:ext>
            </a:extLst>
          </p:cNvPr>
          <p:cNvSpPr>
            <a:spLocks noGrp="1"/>
          </p:cNvSpPr>
          <p:nvPr>
            <p:ph type="dt" sz="half" idx="10"/>
          </p:nvPr>
        </p:nvSpPr>
        <p:spPr/>
        <p:txBody>
          <a:bodyPr/>
          <a:lstStyle/>
          <a:p>
            <a:fld id="{E015AEB3-59EC-4CDD-A5C3-7B54BCEE43AD}" type="datetime1">
              <a:rPr lang="en-CA" smtClean="0"/>
              <a:t>2024-05-16</a:t>
            </a:fld>
            <a:endParaRPr lang="en-CA" dirty="0"/>
          </a:p>
        </p:txBody>
      </p:sp>
      <p:sp>
        <p:nvSpPr>
          <p:cNvPr id="4" name="Footer Placeholder 3">
            <a:extLst>
              <a:ext uri="{FF2B5EF4-FFF2-40B4-BE49-F238E27FC236}">
                <a16:creationId xmlns:a16="http://schemas.microsoft.com/office/drawing/2014/main" id="{FD0BA6D2-0470-5AF3-4553-3AF12C5D7F5F}"/>
              </a:ext>
            </a:extLst>
          </p:cNvPr>
          <p:cNvSpPr>
            <a:spLocks noGrp="1"/>
          </p:cNvSpPr>
          <p:nvPr>
            <p:ph type="ftr" sz="quarter" idx="11"/>
          </p:nvPr>
        </p:nvSpPr>
        <p:spPr/>
        <p:txBody>
          <a:bodyPr/>
          <a:lstStyle/>
          <a:p>
            <a:endParaRPr lang="en-CA" dirty="0"/>
          </a:p>
        </p:txBody>
      </p:sp>
      <p:sp>
        <p:nvSpPr>
          <p:cNvPr id="5" name="Slide Number Placeholder 4">
            <a:extLst>
              <a:ext uri="{FF2B5EF4-FFF2-40B4-BE49-F238E27FC236}">
                <a16:creationId xmlns:a16="http://schemas.microsoft.com/office/drawing/2014/main" id="{E3C170B9-F857-225F-8299-68299C5F0FB8}"/>
              </a:ext>
            </a:extLst>
          </p:cNvPr>
          <p:cNvSpPr>
            <a:spLocks noGrp="1"/>
          </p:cNvSpPr>
          <p:nvPr>
            <p:ph type="sldNum" sz="quarter" idx="12"/>
          </p:nvPr>
        </p:nvSpPr>
        <p:spPr/>
        <p:txBody>
          <a:bodyPr/>
          <a:lstStyle/>
          <a:p>
            <a:fld id="{382CAA5B-C0CD-41CE-A19A-E64AD47A34B0}" type="slidenum">
              <a:rPr lang="en-CA" smtClean="0"/>
              <a:t>‹#›</a:t>
            </a:fld>
            <a:endParaRPr lang="en-CA" dirty="0"/>
          </a:p>
        </p:txBody>
      </p:sp>
    </p:spTree>
    <p:extLst>
      <p:ext uri="{BB962C8B-B14F-4D97-AF65-F5344CB8AC3E}">
        <p14:creationId xmlns:p14="http://schemas.microsoft.com/office/powerpoint/2010/main" val="103079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9A886D-00F4-F59F-8605-3C6F43908D09}"/>
              </a:ext>
            </a:extLst>
          </p:cNvPr>
          <p:cNvSpPr>
            <a:spLocks noGrp="1"/>
          </p:cNvSpPr>
          <p:nvPr>
            <p:ph type="dt" sz="half" idx="10"/>
          </p:nvPr>
        </p:nvSpPr>
        <p:spPr/>
        <p:txBody>
          <a:bodyPr/>
          <a:lstStyle/>
          <a:p>
            <a:fld id="{68EABDA6-39B0-4B7C-9C97-D92A98B4893F}" type="datetime1">
              <a:rPr lang="en-CA" smtClean="0"/>
              <a:t>2024-05-16</a:t>
            </a:fld>
            <a:endParaRPr lang="en-CA" dirty="0"/>
          </a:p>
        </p:txBody>
      </p:sp>
      <p:sp>
        <p:nvSpPr>
          <p:cNvPr id="3" name="Footer Placeholder 2">
            <a:extLst>
              <a:ext uri="{FF2B5EF4-FFF2-40B4-BE49-F238E27FC236}">
                <a16:creationId xmlns:a16="http://schemas.microsoft.com/office/drawing/2014/main" id="{76844F2C-E9C7-401B-CE78-3F4F2C11FEE9}"/>
              </a:ext>
            </a:extLst>
          </p:cNvPr>
          <p:cNvSpPr>
            <a:spLocks noGrp="1"/>
          </p:cNvSpPr>
          <p:nvPr>
            <p:ph type="ftr" sz="quarter" idx="11"/>
          </p:nvPr>
        </p:nvSpPr>
        <p:spPr/>
        <p:txBody>
          <a:bodyPr/>
          <a:lstStyle/>
          <a:p>
            <a:endParaRPr lang="en-CA" dirty="0"/>
          </a:p>
        </p:txBody>
      </p:sp>
      <p:sp>
        <p:nvSpPr>
          <p:cNvPr id="4" name="Slide Number Placeholder 3">
            <a:extLst>
              <a:ext uri="{FF2B5EF4-FFF2-40B4-BE49-F238E27FC236}">
                <a16:creationId xmlns:a16="http://schemas.microsoft.com/office/drawing/2014/main" id="{FB324444-DDA6-88CC-1C1D-5367F1ED970E}"/>
              </a:ext>
            </a:extLst>
          </p:cNvPr>
          <p:cNvSpPr>
            <a:spLocks noGrp="1"/>
          </p:cNvSpPr>
          <p:nvPr>
            <p:ph type="sldNum" sz="quarter" idx="12"/>
          </p:nvPr>
        </p:nvSpPr>
        <p:spPr/>
        <p:txBody>
          <a:bodyPr/>
          <a:lstStyle/>
          <a:p>
            <a:fld id="{382CAA5B-C0CD-41CE-A19A-E64AD47A34B0}" type="slidenum">
              <a:rPr lang="en-CA" smtClean="0"/>
              <a:t>‹#›</a:t>
            </a:fld>
            <a:endParaRPr lang="en-CA" dirty="0"/>
          </a:p>
        </p:txBody>
      </p:sp>
    </p:spTree>
    <p:extLst>
      <p:ext uri="{BB962C8B-B14F-4D97-AF65-F5344CB8AC3E}">
        <p14:creationId xmlns:p14="http://schemas.microsoft.com/office/powerpoint/2010/main" val="3172444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7F318-D74D-2037-A017-AC31571863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35C9EEDC-60F4-AE4B-D879-1A2D3A69D5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5740AA46-A705-7504-1BEB-5DFD1EC1AF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185F36-3D9B-E8B4-80B9-7B59DEC7B645}"/>
              </a:ext>
            </a:extLst>
          </p:cNvPr>
          <p:cNvSpPr>
            <a:spLocks noGrp="1"/>
          </p:cNvSpPr>
          <p:nvPr>
            <p:ph type="dt" sz="half" idx="10"/>
          </p:nvPr>
        </p:nvSpPr>
        <p:spPr/>
        <p:txBody>
          <a:bodyPr/>
          <a:lstStyle/>
          <a:p>
            <a:fld id="{3A6D182C-0FDC-4BBD-ACA0-B02A56BF25D7}" type="datetime1">
              <a:rPr lang="en-CA" smtClean="0"/>
              <a:t>2024-05-16</a:t>
            </a:fld>
            <a:endParaRPr lang="en-CA" dirty="0"/>
          </a:p>
        </p:txBody>
      </p:sp>
      <p:sp>
        <p:nvSpPr>
          <p:cNvPr id="6" name="Footer Placeholder 5">
            <a:extLst>
              <a:ext uri="{FF2B5EF4-FFF2-40B4-BE49-F238E27FC236}">
                <a16:creationId xmlns:a16="http://schemas.microsoft.com/office/drawing/2014/main" id="{6E79C315-3708-93E4-054C-C6D0F2C4C44A}"/>
              </a:ext>
            </a:extLst>
          </p:cNvPr>
          <p:cNvSpPr>
            <a:spLocks noGrp="1"/>
          </p:cNvSpPr>
          <p:nvPr>
            <p:ph type="ftr" sz="quarter" idx="11"/>
          </p:nvPr>
        </p:nvSpPr>
        <p:spPr/>
        <p:txBody>
          <a:bodyPr/>
          <a:lstStyle/>
          <a:p>
            <a:endParaRPr lang="en-CA" dirty="0"/>
          </a:p>
        </p:txBody>
      </p:sp>
      <p:sp>
        <p:nvSpPr>
          <p:cNvPr id="7" name="Slide Number Placeholder 6">
            <a:extLst>
              <a:ext uri="{FF2B5EF4-FFF2-40B4-BE49-F238E27FC236}">
                <a16:creationId xmlns:a16="http://schemas.microsoft.com/office/drawing/2014/main" id="{5ACCC3F9-093C-CA23-B60D-DB8723F5F648}"/>
              </a:ext>
            </a:extLst>
          </p:cNvPr>
          <p:cNvSpPr>
            <a:spLocks noGrp="1"/>
          </p:cNvSpPr>
          <p:nvPr>
            <p:ph type="sldNum" sz="quarter" idx="12"/>
          </p:nvPr>
        </p:nvSpPr>
        <p:spPr/>
        <p:txBody>
          <a:bodyPr/>
          <a:lstStyle/>
          <a:p>
            <a:fld id="{382CAA5B-C0CD-41CE-A19A-E64AD47A34B0}" type="slidenum">
              <a:rPr lang="en-CA" smtClean="0"/>
              <a:t>‹#›</a:t>
            </a:fld>
            <a:endParaRPr lang="en-CA" dirty="0"/>
          </a:p>
        </p:txBody>
      </p:sp>
    </p:spTree>
    <p:extLst>
      <p:ext uri="{BB962C8B-B14F-4D97-AF65-F5344CB8AC3E}">
        <p14:creationId xmlns:p14="http://schemas.microsoft.com/office/powerpoint/2010/main" val="1164554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7978A-B940-7731-4D10-EA9C0C89BD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29747BCA-680A-2BEC-E491-CA89CA94D9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a:extLst>
              <a:ext uri="{FF2B5EF4-FFF2-40B4-BE49-F238E27FC236}">
                <a16:creationId xmlns:a16="http://schemas.microsoft.com/office/drawing/2014/main" id="{85C879C0-E338-4D05-5781-AD9C4389E2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3DC480-883D-F985-8E53-7174C9AD5C2A}"/>
              </a:ext>
            </a:extLst>
          </p:cNvPr>
          <p:cNvSpPr>
            <a:spLocks noGrp="1"/>
          </p:cNvSpPr>
          <p:nvPr>
            <p:ph type="dt" sz="half" idx="10"/>
          </p:nvPr>
        </p:nvSpPr>
        <p:spPr/>
        <p:txBody>
          <a:bodyPr/>
          <a:lstStyle/>
          <a:p>
            <a:fld id="{DAE65416-BFA2-4687-88E1-E04DECC0907A}" type="datetime1">
              <a:rPr lang="en-CA" smtClean="0"/>
              <a:t>2024-05-16</a:t>
            </a:fld>
            <a:endParaRPr lang="en-CA" dirty="0"/>
          </a:p>
        </p:txBody>
      </p:sp>
      <p:sp>
        <p:nvSpPr>
          <p:cNvPr id="6" name="Footer Placeholder 5">
            <a:extLst>
              <a:ext uri="{FF2B5EF4-FFF2-40B4-BE49-F238E27FC236}">
                <a16:creationId xmlns:a16="http://schemas.microsoft.com/office/drawing/2014/main" id="{EE9169C7-ECF3-9D05-80ED-E169F78A2775}"/>
              </a:ext>
            </a:extLst>
          </p:cNvPr>
          <p:cNvSpPr>
            <a:spLocks noGrp="1"/>
          </p:cNvSpPr>
          <p:nvPr>
            <p:ph type="ftr" sz="quarter" idx="11"/>
          </p:nvPr>
        </p:nvSpPr>
        <p:spPr/>
        <p:txBody>
          <a:bodyPr/>
          <a:lstStyle/>
          <a:p>
            <a:endParaRPr lang="en-CA" dirty="0"/>
          </a:p>
        </p:txBody>
      </p:sp>
      <p:sp>
        <p:nvSpPr>
          <p:cNvPr id="7" name="Slide Number Placeholder 6">
            <a:extLst>
              <a:ext uri="{FF2B5EF4-FFF2-40B4-BE49-F238E27FC236}">
                <a16:creationId xmlns:a16="http://schemas.microsoft.com/office/drawing/2014/main" id="{3663DA57-9943-2FA4-9A21-61CB45714286}"/>
              </a:ext>
            </a:extLst>
          </p:cNvPr>
          <p:cNvSpPr>
            <a:spLocks noGrp="1"/>
          </p:cNvSpPr>
          <p:nvPr>
            <p:ph type="sldNum" sz="quarter" idx="12"/>
          </p:nvPr>
        </p:nvSpPr>
        <p:spPr/>
        <p:txBody>
          <a:bodyPr/>
          <a:lstStyle/>
          <a:p>
            <a:fld id="{382CAA5B-C0CD-41CE-A19A-E64AD47A34B0}" type="slidenum">
              <a:rPr lang="en-CA" smtClean="0"/>
              <a:t>‹#›</a:t>
            </a:fld>
            <a:endParaRPr lang="en-CA" dirty="0"/>
          </a:p>
        </p:txBody>
      </p:sp>
    </p:spTree>
    <p:extLst>
      <p:ext uri="{BB962C8B-B14F-4D97-AF65-F5344CB8AC3E}">
        <p14:creationId xmlns:p14="http://schemas.microsoft.com/office/powerpoint/2010/main" val="1442901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BCC79E-22C3-FC2A-8B04-E74C8C90F9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35F508D6-54A4-8F9B-2BB7-CDF9D6A73E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8C18BA1-16AA-A3D2-9824-DCA30CB548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751AE-9B46-4F43-90E3-7283CE26B76F}" type="datetime1">
              <a:rPr lang="en-CA" smtClean="0"/>
              <a:t>2024-05-16</a:t>
            </a:fld>
            <a:endParaRPr lang="en-CA" dirty="0"/>
          </a:p>
        </p:txBody>
      </p:sp>
      <p:sp>
        <p:nvSpPr>
          <p:cNvPr id="5" name="Footer Placeholder 4">
            <a:extLst>
              <a:ext uri="{FF2B5EF4-FFF2-40B4-BE49-F238E27FC236}">
                <a16:creationId xmlns:a16="http://schemas.microsoft.com/office/drawing/2014/main" id="{32CC6DED-BDDF-8AE3-A41C-6A0B8C9910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6" name="Slide Number Placeholder 5">
            <a:extLst>
              <a:ext uri="{FF2B5EF4-FFF2-40B4-BE49-F238E27FC236}">
                <a16:creationId xmlns:a16="http://schemas.microsoft.com/office/drawing/2014/main" id="{4E3B4378-B0AB-8E15-7845-EC85DC3475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2CAA5B-C0CD-41CE-A19A-E64AD47A34B0}" type="slidenum">
              <a:rPr lang="en-CA" smtClean="0"/>
              <a:t>‹#›</a:t>
            </a:fld>
            <a:endParaRPr lang="en-CA" dirty="0"/>
          </a:p>
        </p:txBody>
      </p:sp>
    </p:spTree>
    <p:extLst>
      <p:ext uri="{BB962C8B-B14F-4D97-AF65-F5344CB8AC3E}">
        <p14:creationId xmlns:p14="http://schemas.microsoft.com/office/powerpoint/2010/main" val="28030394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8" Type="http://schemas.openxmlformats.org/officeDocument/2006/relationships/hyperlink" Target="https://ca.linkedin.com/company/normesaccesca" TargetMode="External"/><Relationship Id="rId3" Type="http://schemas.openxmlformats.org/officeDocument/2006/relationships/hyperlink" Target="https://accessible.canada.ca/newsletter-registration" TargetMode="External"/><Relationship Id="rId7" Type="http://schemas.openxmlformats.org/officeDocument/2006/relationships/hyperlink" Target="https://www.facebook.com/AccStandardsCA/?ref=br_rs"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hyperlink" Target="https://fr-fr.facebook.com/NormesAccesCA/" TargetMode="External"/><Relationship Id="rId5" Type="http://schemas.openxmlformats.org/officeDocument/2006/relationships/hyperlink" Target="https://twitter.com/AccStandardsCA" TargetMode="External"/><Relationship Id="rId4" Type="http://schemas.openxmlformats.org/officeDocument/2006/relationships/hyperlink" Target="https://twitter.com/NormesAccesCA" TargetMode="External"/><Relationship Id="rId9" Type="http://schemas.openxmlformats.org/officeDocument/2006/relationships/hyperlink" Target="https://www.linkedin.com/company/43185364/admin/"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mailto:ASC-NAC@canada.gc.ca" TargetMode="Externa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mailto:helpdesk@collaboratevideo.net"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accessible.canada.ca/centre-expertise"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CF92229-AC12-5844-82FE-CCEBC12B71E5}"/>
              </a:ext>
            </a:extLst>
          </p:cNvPr>
          <p:cNvSpPr>
            <a:spLocks noGrp="1"/>
          </p:cNvSpPr>
          <p:nvPr>
            <p:ph type="ctrTitle"/>
            <p:custDataLst>
              <p:tags r:id="rId1"/>
            </p:custDataLst>
          </p:nvPr>
        </p:nvSpPr>
        <p:spPr>
          <a:xfrm>
            <a:off x="220639" y="1425648"/>
            <a:ext cx="11750722" cy="2820837"/>
          </a:xfrm>
        </p:spPr>
        <p:txBody>
          <a:bodyPr>
            <a:noAutofit/>
          </a:bodyPr>
          <a:lstStyle/>
          <a:p>
            <a:pPr>
              <a:lnSpc>
                <a:spcPct val="150000"/>
              </a:lnSpc>
            </a:pPr>
            <a:r>
              <a:rPr lang="en-US" sz="2800" dirty="0">
                <a:solidFill>
                  <a:schemeClr val="tx1"/>
                </a:solidFill>
                <a:latin typeface="Arial (Headings)"/>
              </a:rPr>
              <a:t>Accessibility Standards Canada’s Annual Public Meeting</a:t>
            </a:r>
            <a:br>
              <a:rPr lang="en-US" sz="2800" dirty="0">
                <a:solidFill>
                  <a:schemeClr val="tx1"/>
                </a:solidFill>
                <a:latin typeface="Arial (Headings)"/>
              </a:rPr>
            </a:br>
            <a:r>
              <a:rPr lang="en-US" sz="2800" dirty="0">
                <a:solidFill>
                  <a:schemeClr val="tx1"/>
                </a:solidFill>
                <a:latin typeface="Arial (Headings)"/>
              </a:rPr>
              <a:t>May 22, 2024</a:t>
            </a:r>
            <a:br>
              <a:rPr lang="en-US" sz="3200" dirty="0">
                <a:solidFill>
                  <a:schemeClr val="tx1"/>
                </a:solidFill>
                <a:latin typeface="Arial (Headings)"/>
              </a:rPr>
            </a:br>
            <a:r>
              <a:rPr lang="en-US" sz="2400" dirty="0">
                <a:solidFill>
                  <a:schemeClr val="tx1"/>
                </a:solidFill>
                <a:latin typeface="Arial (Headings)"/>
              </a:rPr>
              <a:t>Leading change to make Canada accessible and include all people.</a:t>
            </a:r>
            <a:br>
              <a:rPr lang="en-US" sz="3600" dirty="0">
                <a:solidFill>
                  <a:schemeClr val="tx1"/>
                </a:solidFill>
                <a:latin typeface="Arial (Headings)"/>
              </a:rPr>
            </a:br>
            <a:endParaRPr lang="en-US" sz="3600" dirty="0">
              <a:solidFill>
                <a:schemeClr val="tx1"/>
              </a:solidFill>
              <a:latin typeface="Arial (Headings)"/>
            </a:endParaRPr>
          </a:p>
        </p:txBody>
      </p:sp>
    </p:spTree>
    <p:extLst>
      <p:ext uri="{BB962C8B-B14F-4D97-AF65-F5344CB8AC3E}">
        <p14:creationId xmlns:p14="http://schemas.microsoft.com/office/powerpoint/2010/main" val="722692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2207" y="372830"/>
            <a:ext cx="9965932" cy="816116"/>
          </a:xfrm>
        </p:spPr>
        <p:txBody>
          <a:bodyPr>
            <a:normAutofit/>
          </a:bodyPr>
          <a:lstStyle/>
          <a:p>
            <a:pPr algn="ctr"/>
            <a:r>
              <a:rPr lang="en-CA" b="1" dirty="0">
                <a:latin typeface="Arial (Headings)"/>
                <a:cs typeface="Arial" panose="020B0604020202020204" pitchFamily="34" charset="0"/>
              </a:rPr>
              <a:t>How to Get Involved</a:t>
            </a:r>
          </a:p>
        </p:txBody>
      </p:sp>
      <p:sp>
        <p:nvSpPr>
          <p:cNvPr id="2" name="Content Placeholder 1"/>
          <p:cNvSpPr>
            <a:spLocks noGrp="1"/>
          </p:cNvSpPr>
          <p:nvPr>
            <p:ph idx="1"/>
          </p:nvPr>
        </p:nvSpPr>
        <p:spPr>
          <a:xfrm>
            <a:off x="476816" y="1188946"/>
            <a:ext cx="11507002" cy="4232191"/>
          </a:xfrm>
        </p:spPr>
        <p:txBody>
          <a:bodyPr>
            <a:normAutofit fontScale="77500" lnSpcReduction="20000"/>
          </a:bodyPr>
          <a:lstStyle/>
          <a:p>
            <a:pPr marL="896938" marR="0" indent="-534988" fontAlgn="auto">
              <a:lnSpc>
                <a:spcPct val="120000"/>
              </a:lnSpc>
              <a:spcBef>
                <a:spcPts val="0"/>
              </a:spcBef>
              <a:spcAft>
                <a:spcPts val="1200"/>
              </a:spcAft>
              <a:buClrTx/>
              <a:buSzTx/>
              <a:buFont typeface="Wingdings" panose="05000000000000000000" pitchFamily="2" charset="2"/>
              <a:buChar char="q"/>
              <a:tabLst/>
              <a:defRPr/>
            </a:pPr>
            <a:r>
              <a:rPr lang="en-CA" dirty="0">
                <a:solidFill>
                  <a:prstClr val="black"/>
                </a:solidFill>
                <a:latin typeface="Arial" panose="020B0604020202020204" pitchFamily="34" charset="0"/>
                <a:cs typeface="Arial" panose="020B0604020202020204" pitchFamily="34" charset="0"/>
              </a:rPr>
              <a:t>Participate in the standards development process</a:t>
            </a:r>
            <a:r>
              <a:rPr lang="en-US" dirty="0">
                <a:solidFill>
                  <a:prstClr val="black"/>
                </a:solidFill>
                <a:latin typeface="Arial" panose="020B0604020202020204" pitchFamily="34" charset="0"/>
                <a:cs typeface="Arial" panose="020B0604020202020204" pitchFamily="34" charset="0"/>
              </a:rPr>
              <a:t>:</a:t>
            </a:r>
          </a:p>
          <a:p>
            <a:pPr marL="1354138" lvl="1" indent="-534988">
              <a:lnSpc>
                <a:spcPct val="120000"/>
              </a:lnSpc>
              <a:spcBef>
                <a:spcPts val="0"/>
              </a:spcBef>
              <a:buFont typeface="Wingdings" panose="05000000000000000000" pitchFamily="2" charset="2"/>
              <a:buChar char="v"/>
              <a:defRPr/>
            </a:pPr>
            <a:r>
              <a:rPr kumimoji="0" lang="en-CA" sz="2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Apply to be a member of a technical committee</a:t>
            </a:r>
          </a:p>
          <a:p>
            <a:pPr marL="1354138" lvl="1" indent="-534988">
              <a:lnSpc>
                <a:spcPct val="120000"/>
              </a:lnSpc>
              <a:spcBef>
                <a:spcPts val="0"/>
              </a:spcBef>
              <a:spcAft>
                <a:spcPts val="1200"/>
              </a:spcAft>
              <a:buFont typeface="Wingdings" panose="05000000000000000000" pitchFamily="2" charset="2"/>
              <a:buChar char="v"/>
              <a:defRPr/>
            </a:pPr>
            <a:r>
              <a:rPr kumimoji="0" lang="en-CA" sz="2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Send us your comments and feedback about draft standards</a:t>
            </a:r>
          </a:p>
          <a:p>
            <a:pPr marL="896938" lvl="0" indent="-534988">
              <a:lnSpc>
                <a:spcPct val="120000"/>
              </a:lnSpc>
              <a:spcBef>
                <a:spcPts val="0"/>
              </a:spcBef>
              <a:spcAft>
                <a:spcPts val="1200"/>
              </a:spcAft>
              <a:buFont typeface="Wingdings" panose="05000000000000000000" pitchFamily="2" charset="2"/>
              <a:buChar char="q"/>
            </a:pPr>
            <a:r>
              <a:rPr lang="en-CA" dirty="0">
                <a:solidFill>
                  <a:prstClr val="black"/>
                </a:solidFill>
                <a:latin typeface="Arial" panose="020B0604020202020204" pitchFamily="34" charset="0"/>
                <a:cs typeface="Arial" panose="020B0604020202020204" pitchFamily="34" charset="0"/>
              </a:rPr>
              <a:t>Apply and/or participate in a research project</a:t>
            </a:r>
          </a:p>
          <a:p>
            <a:pPr marL="896938" lvl="0" indent="-534988">
              <a:lnSpc>
                <a:spcPct val="120000"/>
              </a:lnSpc>
              <a:spcBef>
                <a:spcPts val="0"/>
              </a:spcBef>
              <a:spcAft>
                <a:spcPts val="1200"/>
              </a:spcAft>
              <a:buFont typeface="Wingdings" panose="05000000000000000000" pitchFamily="2" charset="2"/>
              <a:buChar char="q"/>
            </a:pPr>
            <a:r>
              <a:rPr lang="en-CA" dirty="0">
                <a:solidFill>
                  <a:prstClr val="black"/>
                </a:solidFill>
                <a:latin typeface="Arial" panose="020B0604020202020204" pitchFamily="34" charset="0"/>
                <a:cs typeface="Arial" panose="020B0604020202020204" pitchFamily="34" charset="0"/>
              </a:rPr>
              <a:t>Submit your name for appointment to the Board of Directors</a:t>
            </a:r>
          </a:p>
          <a:p>
            <a:pPr marL="896938" lvl="0" indent="-534988">
              <a:lnSpc>
                <a:spcPct val="120000"/>
              </a:lnSpc>
              <a:spcBef>
                <a:spcPts val="0"/>
              </a:spcBef>
              <a:spcAft>
                <a:spcPts val="1200"/>
              </a:spcAft>
              <a:buFont typeface="Wingdings" panose="05000000000000000000" pitchFamily="2" charset="2"/>
              <a:buChar char="q"/>
            </a:pPr>
            <a:r>
              <a:rPr lang="en-CA" dirty="0">
                <a:solidFill>
                  <a:prstClr val="black"/>
                </a:solidFill>
                <a:latin typeface="Arial" panose="020B0604020202020204" pitchFamily="34" charset="0"/>
                <a:cs typeface="Arial" panose="020B0604020202020204" pitchFamily="34" charset="0"/>
              </a:rPr>
              <a:t>Visit our Centre of Expertise</a:t>
            </a:r>
          </a:p>
          <a:p>
            <a:pPr marL="896938" indent="-534988">
              <a:lnSpc>
                <a:spcPct val="120000"/>
              </a:lnSpc>
              <a:spcBef>
                <a:spcPts val="0"/>
              </a:spcBef>
              <a:spcAft>
                <a:spcPts val="1200"/>
              </a:spcAft>
              <a:buFont typeface="Wingdings" panose="05000000000000000000" pitchFamily="2" charset="2"/>
              <a:buChar char="q"/>
            </a:pPr>
            <a:r>
              <a:rPr lang="en-CA" dirty="0">
                <a:latin typeface="Arial" panose="020B0604020202020204" pitchFamily="34" charset="0"/>
                <a:cs typeface="Arial" panose="020B0604020202020204" pitchFamily="34" charset="0"/>
                <a:hlinkClick r:id="rId3"/>
              </a:rPr>
              <a:t>Subscribe</a:t>
            </a:r>
            <a:r>
              <a:rPr lang="en-CA" dirty="0">
                <a:latin typeface="Arial" panose="020B0604020202020204" pitchFamily="34" charset="0"/>
                <a:cs typeface="Arial" panose="020B0604020202020204" pitchFamily="34" charset="0"/>
              </a:rPr>
              <a:t> to our newsletter</a:t>
            </a:r>
          </a:p>
          <a:p>
            <a:pPr marL="896938" lvl="0" indent="-534988">
              <a:lnSpc>
                <a:spcPct val="120000"/>
              </a:lnSpc>
              <a:spcBef>
                <a:spcPts val="0"/>
              </a:spcBef>
              <a:spcAft>
                <a:spcPts val="1200"/>
              </a:spcAft>
              <a:buFont typeface="Wingdings" panose="05000000000000000000" pitchFamily="2" charset="2"/>
              <a:buChar char="q"/>
            </a:pPr>
            <a:r>
              <a:rPr lang="en-US" dirty="0">
                <a:solidFill>
                  <a:prstClr val="black"/>
                </a:solidFill>
                <a:latin typeface="Arial" panose="020B0604020202020204" pitchFamily="34" charset="0"/>
                <a:cs typeface="Arial" panose="020B0604020202020204" pitchFamily="34" charset="0"/>
              </a:rPr>
              <a:t>Follow us on social media: </a:t>
            </a:r>
            <a:r>
              <a:rPr lang="fr-CA" u="sng" dirty="0">
                <a:solidFill>
                  <a:srgbClr val="1463C1"/>
                </a:solidFill>
                <a:latin typeface="Arial" panose="020B06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hlinkMouseOver r:id="rId5">
                  <a:extLst>
                    <a:ext uri="{A12FA001-AC4F-418D-AE19-62706E023703}">
                      <ahyp:hlinkClr xmlns:ahyp="http://schemas.microsoft.com/office/drawing/2018/hyperlinkcolor" val="tx"/>
                    </a:ext>
                  </a:extLst>
                </a:hlinkMouseOver>
              </a:rPr>
              <a:t>X</a:t>
            </a:r>
            <a:r>
              <a:rPr lang="en-CA" dirty="0">
                <a:latin typeface="Arial" panose="020B0604020202020204" pitchFamily="34" charset="0"/>
                <a:cs typeface="Arial" panose="020B0604020202020204" pitchFamily="34" charset="0"/>
              </a:rPr>
              <a:t>, </a:t>
            </a:r>
            <a:r>
              <a:rPr lang="fr-CA" u="sng" dirty="0">
                <a:solidFill>
                  <a:srgbClr val="1463C1"/>
                </a:solidFill>
                <a:latin typeface="Arial" panose="020B0604020202020204" pitchFamily="34" charset="0"/>
                <a:ea typeface="Calibri" panose="020F0502020204030204" pitchFamily="34" charset="0"/>
                <a:cs typeface="Arial" panose="020B0604020202020204" pitchFamily="34" charset="0"/>
                <a:hlinkClick r:id="rId6">
                  <a:extLst>
                    <a:ext uri="{A12FA001-AC4F-418D-AE19-62706E023703}">
                      <ahyp:hlinkClr xmlns:ahyp="http://schemas.microsoft.com/office/drawing/2018/hyperlinkcolor" val="tx"/>
                    </a:ext>
                  </a:extLst>
                </a:hlinkClick>
                <a:hlinkMouseOver r:id="rId7">
                  <a:extLst>
                    <a:ext uri="{A12FA001-AC4F-418D-AE19-62706E023703}">
                      <ahyp:hlinkClr xmlns:ahyp="http://schemas.microsoft.com/office/drawing/2018/hyperlinkcolor" val="tx"/>
                    </a:ext>
                  </a:extLst>
                </a:hlinkMouseOver>
              </a:rPr>
              <a:t>Facebook</a:t>
            </a:r>
            <a:r>
              <a:rPr lang="en-CA" dirty="0">
                <a:latin typeface="Arial" panose="020B0604020202020204" pitchFamily="34" charset="0"/>
                <a:cs typeface="Arial" panose="020B0604020202020204" pitchFamily="34" charset="0"/>
              </a:rPr>
              <a:t>, </a:t>
            </a:r>
            <a:r>
              <a:rPr lang="en-US" dirty="0">
                <a:solidFill>
                  <a:prstClr val="black"/>
                </a:solidFill>
                <a:latin typeface="Arial" panose="020B0604020202020204" pitchFamily="34" charset="0"/>
                <a:cs typeface="Arial" panose="020B0604020202020204" pitchFamily="34" charset="0"/>
              </a:rPr>
              <a:t>and</a:t>
            </a:r>
            <a:r>
              <a:rPr lang="en-US" dirty="0">
                <a:solidFill>
                  <a:srgbClr val="1463C1"/>
                </a:solidFill>
                <a:latin typeface="Arial" panose="020B0604020202020204" pitchFamily="34" charset="0"/>
                <a:cs typeface="Arial" panose="020B0604020202020204" pitchFamily="34" charset="0"/>
              </a:rPr>
              <a:t> </a:t>
            </a:r>
            <a:r>
              <a:rPr lang="fr-CA" u="sng" dirty="0">
                <a:solidFill>
                  <a:srgbClr val="1463C1"/>
                </a:solidFill>
                <a:latin typeface="Arial" panose="020B0604020202020204" pitchFamily="34" charset="0"/>
                <a:ea typeface="Calibri" panose="020F0502020204030204" pitchFamily="34" charset="0"/>
                <a:cs typeface="Arial" panose="020B0604020202020204" pitchFamily="34" charset="0"/>
                <a:hlinkClick r:id="rId8">
                  <a:extLst>
                    <a:ext uri="{A12FA001-AC4F-418D-AE19-62706E023703}">
                      <ahyp:hlinkClr xmlns:ahyp="http://schemas.microsoft.com/office/drawing/2018/hyperlinkcolor" val="tx"/>
                    </a:ext>
                  </a:extLst>
                </a:hlinkClick>
                <a:hlinkMouseOver r:id="rId9">
                  <a:extLst>
                    <a:ext uri="{A12FA001-AC4F-418D-AE19-62706E023703}">
                      <ahyp:hlinkClr xmlns:ahyp="http://schemas.microsoft.com/office/drawing/2018/hyperlinkcolor" val="tx"/>
                    </a:ext>
                  </a:extLst>
                </a:hlinkMouseOver>
              </a:rPr>
              <a:t>LinkedIn</a:t>
            </a:r>
            <a:endParaRPr lang="fr-CA" u="sng" dirty="0">
              <a:solidFill>
                <a:srgbClr val="1463C1"/>
              </a:solidFill>
              <a:latin typeface="Arial" panose="020B0604020202020204" pitchFamily="34" charset="0"/>
              <a:ea typeface="Calibri" panose="020F0502020204030204" pitchFamily="34" charset="0"/>
              <a:cs typeface="Arial" panose="020B0604020202020204" pitchFamily="34" charset="0"/>
            </a:endParaRPr>
          </a:p>
          <a:p>
            <a:pPr marL="896938" lvl="0" indent="-534988">
              <a:lnSpc>
                <a:spcPct val="120000"/>
              </a:lnSpc>
              <a:spcBef>
                <a:spcPts val="0"/>
              </a:spcBef>
              <a:spcAft>
                <a:spcPts val="1200"/>
              </a:spcAft>
              <a:buFont typeface="Wingdings" panose="05000000000000000000" pitchFamily="2" charset="2"/>
              <a:buChar char="q"/>
            </a:pPr>
            <a:r>
              <a:rPr lang="en-CA">
                <a:latin typeface="Arial" panose="020B0604020202020204" pitchFamily="34" charset="0"/>
                <a:cs typeface="Arial" panose="020B0604020202020204" pitchFamily="34" charset="0"/>
              </a:rPr>
              <a:t>Register for </a:t>
            </a:r>
            <a:r>
              <a:rPr lang="en-CA" dirty="0">
                <a:latin typeface="Arial" panose="020B0604020202020204" pitchFamily="34" charset="0"/>
                <a:cs typeface="Arial" panose="020B0604020202020204" pitchFamily="34" charset="0"/>
              </a:rPr>
              <a:t>our Annual Public Meeting</a:t>
            </a:r>
          </a:p>
        </p:txBody>
      </p:sp>
      <p:sp>
        <p:nvSpPr>
          <p:cNvPr id="5" name="Slide Number Placeholder 4">
            <a:extLst>
              <a:ext uri="{FF2B5EF4-FFF2-40B4-BE49-F238E27FC236}">
                <a16:creationId xmlns:a16="http://schemas.microsoft.com/office/drawing/2014/main" id="{DDAEF98B-C81C-9064-B1B3-68FFAB7C886D}"/>
              </a:ext>
            </a:extLst>
          </p:cNvPr>
          <p:cNvSpPr>
            <a:spLocks noGrp="1"/>
          </p:cNvSpPr>
          <p:nvPr>
            <p:ph type="sldNum" sz="quarter" idx="12"/>
          </p:nvPr>
        </p:nvSpPr>
        <p:spPr>
          <a:xfrm>
            <a:off x="4724400" y="6120045"/>
            <a:ext cx="2743200" cy="365125"/>
          </a:xfrm>
        </p:spPr>
        <p:txBody>
          <a:bodyPr/>
          <a:lstStyle/>
          <a:p>
            <a:pPr algn="ctr"/>
            <a:fld id="{382CAA5B-C0CD-41CE-A19A-E64AD47A34B0}" type="slidenum">
              <a:rPr lang="en-CA" sz="2400" b="1" smtClean="0">
                <a:solidFill>
                  <a:schemeClr val="bg1"/>
                </a:solidFill>
              </a:rPr>
              <a:pPr algn="ctr"/>
              <a:t>10</a:t>
            </a:fld>
            <a:endParaRPr lang="en-CA" sz="2400" b="1" dirty="0">
              <a:solidFill>
                <a:schemeClr val="bg1"/>
              </a:solidFill>
            </a:endParaRPr>
          </a:p>
        </p:txBody>
      </p:sp>
    </p:spTree>
    <p:extLst>
      <p:ext uri="{BB962C8B-B14F-4D97-AF65-F5344CB8AC3E}">
        <p14:creationId xmlns:p14="http://schemas.microsoft.com/office/powerpoint/2010/main" val="2091962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14399" y="384719"/>
            <a:ext cx="10366625" cy="1166218"/>
          </a:xfrm>
        </p:spPr>
        <p:txBody>
          <a:bodyPr>
            <a:normAutofit/>
          </a:bodyPr>
          <a:lstStyle/>
          <a:p>
            <a:pPr algn="ctr"/>
            <a:r>
              <a:rPr lang="en-CA" b="1" dirty="0">
                <a:latin typeface="Arial (Headings)"/>
              </a:rPr>
              <a:t>Question 1 </a:t>
            </a:r>
            <a:endParaRPr lang="fr-CA"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E6F77137-15EA-A795-DADC-E3D5F7EA7628}"/>
              </a:ext>
            </a:extLst>
          </p:cNvPr>
          <p:cNvSpPr>
            <a:spLocks noGrp="1"/>
          </p:cNvSpPr>
          <p:nvPr>
            <p:ph type="sldNum" sz="quarter" idx="12"/>
          </p:nvPr>
        </p:nvSpPr>
        <p:spPr>
          <a:xfrm>
            <a:off x="4724399" y="6173676"/>
            <a:ext cx="2743200" cy="365125"/>
          </a:xfrm>
        </p:spPr>
        <p:txBody>
          <a:bodyPr/>
          <a:lstStyle/>
          <a:p>
            <a:pPr algn="ctr"/>
            <a:fld id="{382CAA5B-C0CD-41CE-A19A-E64AD47A34B0}" type="slidenum">
              <a:rPr lang="en-CA" sz="2400" b="1" smtClean="0">
                <a:solidFill>
                  <a:schemeClr val="bg1"/>
                </a:solidFill>
              </a:rPr>
              <a:pPr algn="ctr"/>
              <a:t>11</a:t>
            </a:fld>
            <a:endParaRPr lang="en-CA" sz="2400" b="1" dirty="0">
              <a:solidFill>
                <a:schemeClr val="bg1"/>
              </a:solidFill>
            </a:endParaRPr>
          </a:p>
        </p:txBody>
      </p:sp>
      <p:sp>
        <p:nvSpPr>
          <p:cNvPr id="2" name="Espace réservé du contenu 1"/>
          <p:cNvSpPr>
            <a:spLocks noGrp="1"/>
          </p:cNvSpPr>
          <p:nvPr>
            <p:ph idx="1"/>
          </p:nvPr>
        </p:nvSpPr>
        <p:spPr>
          <a:xfrm>
            <a:off x="344668" y="1879992"/>
            <a:ext cx="11502663" cy="2733954"/>
          </a:xfrm>
        </p:spPr>
        <p:txBody>
          <a:bodyPr>
            <a:normAutofit/>
          </a:bodyPr>
          <a:lstStyle/>
          <a:p>
            <a:pPr marL="896400" indent="-536400">
              <a:lnSpc>
                <a:spcPct val="120000"/>
              </a:lnSpc>
              <a:spcBef>
                <a:spcPts val="0"/>
              </a:spcBef>
              <a:spcAft>
                <a:spcPts val="1200"/>
              </a:spcAft>
              <a:buFont typeface="Wingdings" panose="05000000000000000000" pitchFamily="2" charset="2"/>
              <a:buChar char="q"/>
            </a:pPr>
            <a:r>
              <a:rPr lang="en-CA" dirty="0">
                <a:latin typeface="Arial" panose="020B0604020202020204" pitchFamily="34" charset="0"/>
                <a:cs typeface="Arial" panose="020B0604020202020204" pitchFamily="34" charset="0"/>
              </a:rPr>
              <a:t>What is being done to ensure Canadians experience the same accessibility wherever they live, work and play?</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413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14399" y="384719"/>
            <a:ext cx="10366625" cy="1166218"/>
          </a:xfrm>
        </p:spPr>
        <p:txBody>
          <a:bodyPr>
            <a:normAutofit/>
          </a:bodyPr>
          <a:lstStyle/>
          <a:p>
            <a:pPr algn="ctr"/>
            <a:r>
              <a:rPr lang="en-CA" b="1" dirty="0">
                <a:latin typeface="Arial (Headings)"/>
              </a:rPr>
              <a:t>Question 2 </a:t>
            </a:r>
            <a:endParaRPr lang="fr-CA" dirty="0">
              <a:latin typeface="Arial" panose="020B0604020202020204" pitchFamily="34" charset="0"/>
              <a:cs typeface="Arial" panose="020B0604020202020204" pitchFamily="34" charset="0"/>
            </a:endParaRPr>
          </a:p>
        </p:txBody>
      </p:sp>
      <p:sp>
        <p:nvSpPr>
          <p:cNvPr id="2" name="Espace réservé du contenu 1"/>
          <p:cNvSpPr>
            <a:spLocks noGrp="1"/>
          </p:cNvSpPr>
          <p:nvPr>
            <p:ph idx="1"/>
          </p:nvPr>
        </p:nvSpPr>
        <p:spPr>
          <a:xfrm>
            <a:off x="344668" y="1879992"/>
            <a:ext cx="11502663" cy="2733954"/>
          </a:xfrm>
        </p:spPr>
        <p:txBody>
          <a:bodyPr>
            <a:normAutofit/>
          </a:bodyPr>
          <a:lstStyle/>
          <a:p>
            <a:pPr marL="896400" indent="-536400">
              <a:lnSpc>
                <a:spcPct val="120000"/>
              </a:lnSpc>
              <a:spcBef>
                <a:spcPts val="0"/>
              </a:spcBef>
              <a:spcAft>
                <a:spcPts val="1200"/>
              </a:spcAft>
              <a:buFont typeface="Wingdings" panose="05000000000000000000" pitchFamily="2" charset="2"/>
              <a:buChar char="q"/>
            </a:pPr>
            <a:r>
              <a:rPr lang="en-CA" dirty="0">
                <a:latin typeface="Arial" panose="020B0604020202020204" pitchFamily="34" charset="0"/>
                <a:cs typeface="Arial" panose="020B0604020202020204" pitchFamily="34" charset="0"/>
              </a:rPr>
              <a:t>How will Accessibility Standards Canada’s standards fit in the hierarchy of the National Building Code and CSA Group standards?</a:t>
            </a:r>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E6F77137-15EA-A795-DADC-E3D5F7EA7628}"/>
              </a:ext>
            </a:extLst>
          </p:cNvPr>
          <p:cNvSpPr>
            <a:spLocks noGrp="1"/>
          </p:cNvSpPr>
          <p:nvPr>
            <p:ph type="sldNum" sz="quarter" idx="12"/>
          </p:nvPr>
        </p:nvSpPr>
        <p:spPr>
          <a:xfrm>
            <a:off x="4724399" y="6173676"/>
            <a:ext cx="2743200" cy="365125"/>
          </a:xfrm>
        </p:spPr>
        <p:txBody>
          <a:bodyPr/>
          <a:lstStyle/>
          <a:p>
            <a:pPr algn="ctr"/>
            <a:fld id="{382CAA5B-C0CD-41CE-A19A-E64AD47A34B0}" type="slidenum">
              <a:rPr lang="en-CA" sz="2400" b="1" smtClean="0">
                <a:solidFill>
                  <a:schemeClr val="bg1"/>
                </a:solidFill>
              </a:rPr>
              <a:pPr algn="ctr"/>
              <a:t>12</a:t>
            </a:fld>
            <a:endParaRPr lang="en-CA" sz="2400" b="1" dirty="0">
              <a:solidFill>
                <a:schemeClr val="bg1"/>
              </a:solidFill>
            </a:endParaRPr>
          </a:p>
        </p:txBody>
      </p:sp>
    </p:spTree>
    <p:extLst>
      <p:ext uri="{BB962C8B-B14F-4D97-AF65-F5344CB8AC3E}">
        <p14:creationId xmlns:p14="http://schemas.microsoft.com/office/powerpoint/2010/main" val="3982565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14399" y="384719"/>
            <a:ext cx="10366625" cy="1166218"/>
          </a:xfrm>
        </p:spPr>
        <p:txBody>
          <a:bodyPr>
            <a:normAutofit/>
          </a:bodyPr>
          <a:lstStyle/>
          <a:p>
            <a:pPr algn="ctr"/>
            <a:r>
              <a:rPr lang="en-CA" b="1" dirty="0">
                <a:latin typeface="Arial (Headings)"/>
              </a:rPr>
              <a:t>Question 3 </a:t>
            </a:r>
            <a:endParaRPr lang="fr-CA" dirty="0">
              <a:latin typeface="Arial" panose="020B0604020202020204" pitchFamily="34" charset="0"/>
              <a:cs typeface="Arial" panose="020B0604020202020204" pitchFamily="34" charset="0"/>
            </a:endParaRPr>
          </a:p>
        </p:txBody>
      </p:sp>
      <p:sp>
        <p:nvSpPr>
          <p:cNvPr id="2" name="Espace réservé du contenu 1"/>
          <p:cNvSpPr>
            <a:spLocks noGrp="1"/>
          </p:cNvSpPr>
          <p:nvPr>
            <p:ph idx="1"/>
          </p:nvPr>
        </p:nvSpPr>
        <p:spPr>
          <a:xfrm>
            <a:off x="344668" y="1879992"/>
            <a:ext cx="11502663" cy="2733954"/>
          </a:xfrm>
        </p:spPr>
        <p:txBody>
          <a:bodyPr>
            <a:normAutofit/>
          </a:bodyPr>
          <a:lstStyle/>
          <a:p>
            <a:pPr marL="896400" indent="-536400">
              <a:lnSpc>
                <a:spcPct val="120000"/>
              </a:lnSpc>
              <a:spcBef>
                <a:spcPts val="0"/>
              </a:spcBef>
              <a:spcAft>
                <a:spcPts val="1200"/>
              </a:spcAft>
              <a:buFont typeface="Wingdings" panose="05000000000000000000" pitchFamily="2" charset="2"/>
              <a:buChar char="q"/>
            </a:pPr>
            <a:r>
              <a:rPr lang="en-CA" dirty="0">
                <a:latin typeface="Arial" panose="020B0604020202020204" pitchFamily="34" charset="0"/>
                <a:cs typeface="Arial" panose="020B0604020202020204" pitchFamily="34" charset="0"/>
              </a:rPr>
              <a:t>Is Accessibility Standards Canada doing anything to help advance accessibility of housing in the National Building Code? </a:t>
            </a:r>
            <a:endParaRPr lang="en-US" dirty="0">
              <a:highlight>
                <a:srgbClr val="FFFF00"/>
              </a:highlight>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E6F77137-15EA-A795-DADC-E3D5F7EA7628}"/>
              </a:ext>
            </a:extLst>
          </p:cNvPr>
          <p:cNvSpPr>
            <a:spLocks noGrp="1"/>
          </p:cNvSpPr>
          <p:nvPr>
            <p:ph type="sldNum" sz="quarter" idx="12"/>
          </p:nvPr>
        </p:nvSpPr>
        <p:spPr>
          <a:xfrm>
            <a:off x="4724399" y="6173676"/>
            <a:ext cx="2743200" cy="365125"/>
          </a:xfrm>
        </p:spPr>
        <p:txBody>
          <a:bodyPr/>
          <a:lstStyle/>
          <a:p>
            <a:pPr algn="ctr"/>
            <a:fld id="{382CAA5B-C0CD-41CE-A19A-E64AD47A34B0}" type="slidenum">
              <a:rPr lang="en-CA" sz="2400" b="1" smtClean="0">
                <a:solidFill>
                  <a:schemeClr val="bg1"/>
                </a:solidFill>
              </a:rPr>
              <a:pPr algn="ctr"/>
              <a:t>13</a:t>
            </a:fld>
            <a:endParaRPr lang="en-CA" sz="2400" b="1" dirty="0">
              <a:solidFill>
                <a:schemeClr val="bg1"/>
              </a:solidFill>
            </a:endParaRPr>
          </a:p>
        </p:txBody>
      </p:sp>
    </p:spTree>
    <p:extLst>
      <p:ext uri="{BB962C8B-B14F-4D97-AF65-F5344CB8AC3E}">
        <p14:creationId xmlns:p14="http://schemas.microsoft.com/office/powerpoint/2010/main" val="3350716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14399" y="384719"/>
            <a:ext cx="10366625" cy="1166218"/>
          </a:xfrm>
        </p:spPr>
        <p:txBody>
          <a:bodyPr>
            <a:normAutofit/>
          </a:bodyPr>
          <a:lstStyle/>
          <a:p>
            <a:pPr algn="ctr"/>
            <a:r>
              <a:rPr lang="en-CA" b="1" dirty="0">
                <a:latin typeface="Arial (Headings)"/>
              </a:rPr>
              <a:t>Question 4 </a:t>
            </a:r>
            <a:endParaRPr lang="fr-CA" dirty="0">
              <a:latin typeface="Arial" panose="020B0604020202020204" pitchFamily="34" charset="0"/>
              <a:cs typeface="Arial" panose="020B0604020202020204" pitchFamily="34" charset="0"/>
            </a:endParaRPr>
          </a:p>
        </p:txBody>
      </p:sp>
      <p:sp>
        <p:nvSpPr>
          <p:cNvPr id="2" name="Espace réservé du contenu 1"/>
          <p:cNvSpPr>
            <a:spLocks noGrp="1"/>
          </p:cNvSpPr>
          <p:nvPr>
            <p:ph idx="1"/>
          </p:nvPr>
        </p:nvSpPr>
        <p:spPr>
          <a:xfrm>
            <a:off x="344668" y="1879992"/>
            <a:ext cx="11502663" cy="2733954"/>
          </a:xfrm>
        </p:spPr>
        <p:txBody>
          <a:bodyPr>
            <a:normAutofit fontScale="92500" lnSpcReduction="10000"/>
          </a:bodyPr>
          <a:lstStyle/>
          <a:p>
            <a:pPr marL="896400" indent="-536400">
              <a:lnSpc>
                <a:spcPct val="120000"/>
              </a:lnSpc>
              <a:spcBef>
                <a:spcPts val="0"/>
              </a:spcBef>
              <a:spcAft>
                <a:spcPts val="1200"/>
              </a:spcAft>
              <a:buFont typeface="Wingdings" panose="05000000000000000000" pitchFamily="2" charset="2"/>
              <a:buChar char="q"/>
            </a:pPr>
            <a:r>
              <a:rPr lang="en-CA" dirty="0">
                <a:latin typeface="Arial" panose="020B0604020202020204" pitchFamily="34" charset="0"/>
                <a:cs typeface="Arial" panose="020B0604020202020204" pitchFamily="34" charset="0"/>
              </a:rPr>
              <a:t>Will best practices for handling the recruitment process be covered in the employment standard. Specifically, how to handle virtual interviews. Also, how will the standard address reasonable accommodations. Are we moving away from reasonable accommodations to an employee-led and empowered model. What is your advice for organizations looking to change their culture and practice?</a:t>
            </a:r>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E6F77137-15EA-A795-DADC-E3D5F7EA7628}"/>
              </a:ext>
            </a:extLst>
          </p:cNvPr>
          <p:cNvSpPr>
            <a:spLocks noGrp="1"/>
          </p:cNvSpPr>
          <p:nvPr>
            <p:ph type="sldNum" sz="quarter" idx="12"/>
          </p:nvPr>
        </p:nvSpPr>
        <p:spPr>
          <a:xfrm>
            <a:off x="4724399" y="6173676"/>
            <a:ext cx="2743200" cy="365125"/>
          </a:xfrm>
        </p:spPr>
        <p:txBody>
          <a:bodyPr/>
          <a:lstStyle/>
          <a:p>
            <a:pPr algn="ctr"/>
            <a:fld id="{382CAA5B-C0CD-41CE-A19A-E64AD47A34B0}" type="slidenum">
              <a:rPr lang="en-CA" sz="2400" b="1" smtClean="0">
                <a:solidFill>
                  <a:schemeClr val="bg1"/>
                </a:solidFill>
              </a:rPr>
              <a:pPr algn="ctr"/>
              <a:t>14</a:t>
            </a:fld>
            <a:endParaRPr lang="en-CA" sz="2400" b="1" dirty="0">
              <a:solidFill>
                <a:schemeClr val="bg1"/>
              </a:solidFill>
            </a:endParaRPr>
          </a:p>
        </p:txBody>
      </p:sp>
    </p:spTree>
    <p:extLst>
      <p:ext uri="{BB962C8B-B14F-4D97-AF65-F5344CB8AC3E}">
        <p14:creationId xmlns:p14="http://schemas.microsoft.com/office/powerpoint/2010/main" val="2673648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14399" y="384719"/>
            <a:ext cx="10366625" cy="1166218"/>
          </a:xfrm>
        </p:spPr>
        <p:txBody>
          <a:bodyPr>
            <a:normAutofit/>
          </a:bodyPr>
          <a:lstStyle/>
          <a:p>
            <a:pPr algn="ctr"/>
            <a:r>
              <a:rPr lang="en-CA" b="1" dirty="0">
                <a:latin typeface="Arial (Headings)"/>
              </a:rPr>
              <a:t>Question 5 </a:t>
            </a:r>
            <a:endParaRPr lang="fr-CA" dirty="0">
              <a:latin typeface="Arial" panose="020B0604020202020204" pitchFamily="34" charset="0"/>
              <a:cs typeface="Arial" panose="020B0604020202020204" pitchFamily="34" charset="0"/>
            </a:endParaRPr>
          </a:p>
        </p:txBody>
      </p:sp>
      <p:sp>
        <p:nvSpPr>
          <p:cNvPr id="2" name="Espace réservé du contenu 1"/>
          <p:cNvSpPr>
            <a:spLocks noGrp="1"/>
          </p:cNvSpPr>
          <p:nvPr>
            <p:ph idx="1"/>
          </p:nvPr>
        </p:nvSpPr>
        <p:spPr>
          <a:xfrm>
            <a:off x="344668" y="1879992"/>
            <a:ext cx="11502663" cy="2733954"/>
          </a:xfrm>
        </p:spPr>
        <p:txBody>
          <a:bodyPr>
            <a:normAutofit/>
          </a:bodyPr>
          <a:lstStyle/>
          <a:p>
            <a:pPr marL="896400" indent="-536400">
              <a:lnSpc>
                <a:spcPct val="120000"/>
              </a:lnSpc>
              <a:spcBef>
                <a:spcPts val="0"/>
              </a:spcBef>
              <a:spcAft>
                <a:spcPts val="1200"/>
              </a:spcAft>
              <a:buFont typeface="Wingdings" panose="05000000000000000000" pitchFamily="2" charset="2"/>
              <a:buChar char="q"/>
            </a:pPr>
            <a:r>
              <a:rPr lang="en-CA" dirty="0">
                <a:latin typeface="Arial" panose="020B0604020202020204" pitchFamily="34" charset="0"/>
                <a:cs typeface="Arial" panose="020B0604020202020204" pitchFamily="34" charset="0"/>
              </a:rPr>
              <a:t>How will invisible disabilities be incorporated in </a:t>
            </a:r>
            <a:r>
              <a:rPr lang="en-CA">
                <a:latin typeface="Arial" panose="020B0604020202020204" pitchFamily="34" charset="0"/>
                <a:cs typeface="Arial" panose="020B0604020202020204" pitchFamily="34" charset="0"/>
              </a:rPr>
              <a:t>your work? </a:t>
            </a:r>
            <a:r>
              <a:rPr lang="en-CA" dirty="0">
                <a:latin typeface="Arial" panose="020B0604020202020204" pitchFamily="34" charset="0"/>
                <a:cs typeface="Arial" panose="020B0604020202020204" pitchFamily="34" charset="0"/>
              </a:rPr>
              <a:t>This includes cognitive disabilities as well as and chronic and episodic health disabilities.</a:t>
            </a:r>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E6F77137-15EA-A795-DADC-E3D5F7EA7628}"/>
              </a:ext>
            </a:extLst>
          </p:cNvPr>
          <p:cNvSpPr>
            <a:spLocks noGrp="1"/>
          </p:cNvSpPr>
          <p:nvPr>
            <p:ph type="sldNum" sz="quarter" idx="12"/>
          </p:nvPr>
        </p:nvSpPr>
        <p:spPr>
          <a:xfrm>
            <a:off x="4724399" y="6173676"/>
            <a:ext cx="2743200" cy="365125"/>
          </a:xfrm>
        </p:spPr>
        <p:txBody>
          <a:bodyPr/>
          <a:lstStyle/>
          <a:p>
            <a:pPr algn="ctr"/>
            <a:fld id="{382CAA5B-C0CD-41CE-A19A-E64AD47A34B0}" type="slidenum">
              <a:rPr lang="en-CA" sz="2400" b="1" smtClean="0">
                <a:solidFill>
                  <a:schemeClr val="bg1"/>
                </a:solidFill>
              </a:rPr>
              <a:pPr algn="ctr"/>
              <a:t>15</a:t>
            </a:fld>
            <a:endParaRPr lang="en-CA" sz="2400" b="1" dirty="0">
              <a:solidFill>
                <a:schemeClr val="bg1"/>
              </a:solidFill>
            </a:endParaRPr>
          </a:p>
        </p:txBody>
      </p:sp>
    </p:spTree>
    <p:extLst>
      <p:ext uri="{BB962C8B-B14F-4D97-AF65-F5344CB8AC3E}">
        <p14:creationId xmlns:p14="http://schemas.microsoft.com/office/powerpoint/2010/main" val="2973524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736521" y="383071"/>
            <a:ext cx="7579039" cy="897001"/>
          </a:xfrm>
        </p:spPr>
        <p:txBody>
          <a:bodyPr>
            <a:noAutofit/>
          </a:bodyPr>
          <a:lstStyle/>
          <a:p>
            <a:r>
              <a:rPr lang="en-US" b="1" dirty="0">
                <a:latin typeface="Arial (Headings)"/>
                <a:cs typeface="Arial" panose="020B0604020202020204" pitchFamily="34" charset="0"/>
              </a:rPr>
              <a:t>We Want to Hear from You!</a:t>
            </a:r>
            <a:endParaRPr lang="fr-CA" dirty="0">
              <a:latin typeface="Arial (Headings)"/>
            </a:endParaRPr>
          </a:p>
        </p:txBody>
      </p:sp>
      <p:sp>
        <p:nvSpPr>
          <p:cNvPr id="2" name="Espace réservé du contenu 1"/>
          <p:cNvSpPr>
            <a:spLocks noGrp="1"/>
          </p:cNvSpPr>
          <p:nvPr>
            <p:ph idx="1"/>
          </p:nvPr>
        </p:nvSpPr>
        <p:spPr>
          <a:xfrm>
            <a:off x="443260" y="1619794"/>
            <a:ext cx="11581592" cy="3928725"/>
          </a:xfrm>
        </p:spPr>
        <p:txBody>
          <a:bodyPr>
            <a:normAutofit fontScale="92500" lnSpcReduction="10000"/>
          </a:bodyPr>
          <a:lstStyle/>
          <a:p>
            <a:pPr marL="4554538" lvl="8" indent="-534988">
              <a:lnSpc>
                <a:spcPct val="100000"/>
              </a:lnSpc>
              <a:spcBef>
                <a:spcPts val="1200"/>
              </a:spcBef>
              <a:spcAft>
                <a:spcPts val="1200"/>
              </a:spcAft>
              <a:buFont typeface="Wingdings" panose="05000000000000000000" pitchFamily="2" charset="2"/>
              <a:buChar char="q"/>
            </a:pPr>
            <a:endParaRPr lang="en-CA" sz="4000" dirty="0">
              <a:latin typeface="Arial" panose="020B0604020202020204" pitchFamily="34" charset="0"/>
              <a:cs typeface="Arial" panose="020B0604020202020204" pitchFamily="34" charset="0"/>
            </a:endParaRPr>
          </a:p>
          <a:p>
            <a:pPr marL="4019550" lvl="8" indent="0">
              <a:lnSpc>
                <a:spcPct val="100000"/>
              </a:lnSpc>
              <a:spcBef>
                <a:spcPts val="1200"/>
              </a:spcBef>
              <a:spcAft>
                <a:spcPts val="1200"/>
              </a:spcAft>
              <a:buNone/>
            </a:pPr>
            <a:r>
              <a:rPr lang="en-CA" sz="3900" dirty="0">
                <a:latin typeface="Arial" panose="020B0604020202020204" pitchFamily="34" charset="0"/>
                <a:cs typeface="Arial" panose="020B0604020202020204" pitchFamily="34" charset="0"/>
              </a:rPr>
              <a:t>Call or email us:</a:t>
            </a:r>
          </a:p>
          <a:p>
            <a:pPr marL="4554538" lvl="8" indent="-534988">
              <a:lnSpc>
                <a:spcPct val="100000"/>
              </a:lnSpc>
              <a:spcBef>
                <a:spcPts val="1200"/>
              </a:spcBef>
              <a:spcAft>
                <a:spcPts val="1200"/>
              </a:spcAft>
              <a:buFont typeface="Wingdings" panose="05000000000000000000" pitchFamily="2" charset="2"/>
              <a:buChar char="q"/>
            </a:pPr>
            <a:r>
              <a:rPr lang="en-CA" sz="3900" dirty="0">
                <a:latin typeface="Arial" panose="020B0604020202020204" pitchFamily="34" charset="0"/>
                <a:cs typeface="Arial" panose="020B0604020202020204" pitchFamily="34" charset="0"/>
              </a:rPr>
              <a:t>1-833-854-7628</a:t>
            </a:r>
          </a:p>
          <a:p>
            <a:pPr marL="4554538" lvl="8" indent="-534988">
              <a:lnSpc>
                <a:spcPct val="100000"/>
              </a:lnSpc>
              <a:spcBef>
                <a:spcPts val="1200"/>
              </a:spcBef>
              <a:spcAft>
                <a:spcPts val="1200"/>
              </a:spcAft>
              <a:buFont typeface="Wingdings" panose="05000000000000000000" pitchFamily="2" charset="2"/>
              <a:buChar char="q"/>
            </a:pPr>
            <a:r>
              <a:rPr lang="en-CA" sz="3900" noProof="1">
                <a:latin typeface="Arial" panose="020B0604020202020204" pitchFamily="34" charset="0"/>
                <a:cs typeface="Arial" panose="020B0604020202020204" pitchFamily="34" charset="0"/>
                <a:hlinkClick r:id="rId2"/>
              </a:rPr>
              <a:t>ASC-NAC@canada.gc.ca</a:t>
            </a:r>
            <a:endParaRPr lang="en-CA" sz="3900" noProof="1">
              <a:latin typeface="Arial" panose="020B0604020202020204" pitchFamily="34" charset="0"/>
              <a:cs typeface="Arial" panose="020B0604020202020204" pitchFamily="34" charset="0"/>
            </a:endParaRPr>
          </a:p>
          <a:p>
            <a:pPr marL="361950" indent="0">
              <a:lnSpc>
                <a:spcPct val="105000"/>
              </a:lnSpc>
              <a:spcBef>
                <a:spcPts val="600"/>
              </a:spcBef>
              <a:buNone/>
            </a:pPr>
            <a:r>
              <a:rPr lang="en-CA" sz="3900" dirty="0">
                <a:latin typeface="Arial" panose="020B0604020202020204" pitchFamily="34" charset="0"/>
                <a:cs typeface="Arial" panose="020B0604020202020204" pitchFamily="34" charset="0"/>
              </a:rPr>
              <a:t> </a:t>
            </a:r>
            <a:endParaRPr lang="en-US" sz="3900" dirty="0">
              <a:latin typeface="Arial" panose="020B0604020202020204" pitchFamily="34" charset="0"/>
              <a:cs typeface="Arial" panose="020B0604020202020204" pitchFamily="34" charset="0"/>
            </a:endParaRPr>
          </a:p>
        </p:txBody>
      </p:sp>
      <p:pic>
        <p:nvPicPr>
          <p:cNvPr id="7" name="Picture 6" descr="Qr code&#10;&#10;">
            <a:extLst>
              <a:ext uri="{FF2B5EF4-FFF2-40B4-BE49-F238E27FC236}">
                <a16:creationId xmlns:a16="http://schemas.microsoft.com/office/drawing/2014/main" id="{E4B76C69-792B-6215-FF38-77E021A2DC9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2930" y="1439387"/>
            <a:ext cx="3211830" cy="4138541"/>
          </a:xfrm>
          <a:prstGeom prst="rect">
            <a:avLst/>
          </a:prstGeom>
        </p:spPr>
      </p:pic>
      <p:sp>
        <p:nvSpPr>
          <p:cNvPr id="5" name="Slide Number Placeholder 4">
            <a:extLst>
              <a:ext uri="{FF2B5EF4-FFF2-40B4-BE49-F238E27FC236}">
                <a16:creationId xmlns:a16="http://schemas.microsoft.com/office/drawing/2014/main" id="{A3F02A44-9AD6-408A-26AE-30BAE36E1975}"/>
              </a:ext>
            </a:extLst>
          </p:cNvPr>
          <p:cNvSpPr>
            <a:spLocks noGrp="1"/>
          </p:cNvSpPr>
          <p:nvPr>
            <p:ph type="sldNum" sz="quarter" idx="12"/>
          </p:nvPr>
        </p:nvSpPr>
        <p:spPr>
          <a:xfrm>
            <a:off x="4724400" y="6177970"/>
            <a:ext cx="2743200" cy="365125"/>
          </a:xfrm>
        </p:spPr>
        <p:txBody>
          <a:bodyPr/>
          <a:lstStyle/>
          <a:p>
            <a:pPr algn="ctr"/>
            <a:fld id="{382CAA5B-C0CD-41CE-A19A-E64AD47A34B0}" type="slidenum">
              <a:rPr lang="en-CA" sz="2400" b="1" smtClean="0">
                <a:solidFill>
                  <a:schemeClr val="bg1"/>
                </a:solidFill>
              </a:rPr>
              <a:pPr algn="ctr"/>
              <a:t>16</a:t>
            </a:fld>
            <a:endParaRPr lang="en-CA" sz="2400" b="1" dirty="0">
              <a:solidFill>
                <a:schemeClr val="bg1"/>
              </a:solidFill>
            </a:endParaRPr>
          </a:p>
        </p:txBody>
      </p:sp>
    </p:spTree>
    <p:extLst>
      <p:ext uri="{BB962C8B-B14F-4D97-AF65-F5344CB8AC3E}">
        <p14:creationId xmlns:p14="http://schemas.microsoft.com/office/powerpoint/2010/main" val="39007946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44D26-B157-BD6C-78F9-252670CFCFB5}"/>
              </a:ext>
            </a:extLst>
          </p:cNvPr>
          <p:cNvSpPr>
            <a:spLocks noGrp="1"/>
          </p:cNvSpPr>
          <p:nvPr>
            <p:ph type="title" idx="4294967295"/>
          </p:nvPr>
        </p:nvSpPr>
        <p:spPr>
          <a:xfrm>
            <a:off x="5204966" y="2019214"/>
            <a:ext cx="6279424" cy="2302677"/>
          </a:xfrm>
          <a:prstGeom prst="rect">
            <a:avLst/>
          </a:prstGeom>
          <a:solidFill>
            <a:srgbClr val="E7E600"/>
          </a:solidFill>
          <a:ln w="12700" cap="flat" cmpd="sng" algn="ctr">
            <a:solidFill>
              <a:srgbClr val="E7E600"/>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4800" b="1" i="0" u="none" strike="noStrike" kern="1200" cap="none" spc="0" normalizeH="0" baseline="0" noProof="0" dirty="0">
                <a:ln>
                  <a:noFill/>
                </a:ln>
                <a:solidFill>
                  <a:schemeClr val="accent1">
                    <a:lumMod val="75000"/>
                  </a:schemeClr>
                </a:solidFill>
                <a:effectLst/>
                <a:uLnTx/>
                <a:uFillTx/>
                <a:latin typeface="Arial (Headings)"/>
                <a:ea typeface="+mn-ea"/>
                <a:cs typeface="+mn-cs"/>
              </a:rPr>
              <a:t>Thank you!</a:t>
            </a:r>
            <a:endParaRPr kumimoji="0" lang="en-CA" sz="4800" b="0" i="0" u="none" strike="noStrike" kern="1200" cap="none" spc="0" normalizeH="0" baseline="0" noProof="0" dirty="0">
              <a:ln>
                <a:noFill/>
              </a:ln>
              <a:solidFill>
                <a:schemeClr val="lt1"/>
              </a:solidFill>
              <a:effectLst/>
              <a:uLnTx/>
              <a:uFillTx/>
              <a:latin typeface="+mn-lt"/>
              <a:ea typeface="+mn-ea"/>
              <a:cs typeface="+mn-cs"/>
            </a:endParaRPr>
          </a:p>
        </p:txBody>
      </p:sp>
      <p:pic>
        <p:nvPicPr>
          <p:cNvPr id="10" name="Content Placeholder 3" descr="Showing steps on how to say thank you in American Sign Language. Image is a clipart women brown hair green shirt smiling wih her four fingers of her hand on her chin with a arrow directing to move hand outwards. Second image of her shows how far your hand moves out.">
            <a:extLst>
              <a:ext uri="{FF2B5EF4-FFF2-40B4-BE49-F238E27FC236}">
                <a16:creationId xmlns:a16="http://schemas.microsoft.com/office/drawing/2014/main" id="{13B2F099-D214-C79C-8413-A733B099F115}"/>
              </a:ext>
            </a:extLst>
          </p:cNvPr>
          <p:cNvPicPr>
            <a:picLocks noChangeAspect="1" noChangeArrowheads="1"/>
          </p:cNvPicPr>
          <p:nvPr>
            <p:custDataLst>
              <p:tags r:id="rId1"/>
            </p:custDataLst>
          </p:nvPr>
        </p:nvPicPr>
        <p:blipFill rotWithShape="1">
          <a:blip r:embed="rId3">
            <a:extLst>
              <a:ext uri="{28A0092B-C50C-407E-A947-70E740481C1C}">
                <a14:useLocalDpi xmlns:a14="http://schemas.microsoft.com/office/drawing/2010/main" val="0"/>
              </a:ext>
            </a:extLst>
          </a:blip>
          <a:srcRect l="2446" r="-1" b="-1"/>
          <a:stretch/>
        </p:blipFill>
        <p:spPr bwMode="auto">
          <a:xfrm>
            <a:off x="707610" y="1856517"/>
            <a:ext cx="3817826" cy="2628072"/>
          </a:xfrm>
          <a:custGeom>
            <a:avLst/>
            <a:gdLst/>
            <a:ahLst/>
            <a:cxnLst/>
            <a:rect l="l" t="t" r="r" b="b"/>
            <a:pathLst>
              <a:path w="7761924" h="5343065">
                <a:moveTo>
                  <a:pt x="3025687" y="76"/>
                </a:moveTo>
                <a:cubicBezTo>
                  <a:pt x="3140786" y="756"/>
                  <a:pt x="3256631" y="6055"/>
                  <a:pt x="3372722" y="16088"/>
                </a:cubicBezTo>
                <a:cubicBezTo>
                  <a:pt x="5230178" y="176616"/>
                  <a:pt x="7761924" y="1424594"/>
                  <a:pt x="7761924" y="3316816"/>
                </a:cubicBezTo>
                <a:cubicBezTo>
                  <a:pt x="7646022" y="5237647"/>
                  <a:pt x="4988715" y="5423921"/>
                  <a:pt x="3701109" y="5320611"/>
                </a:cubicBezTo>
                <a:cubicBezTo>
                  <a:pt x="2413504" y="5217301"/>
                  <a:pt x="351800" y="4486992"/>
                  <a:pt x="36290" y="2696959"/>
                </a:cubicBezTo>
                <a:cubicBezTo>
                  <a:pt x="-259500" y="1018804"/>
                  <a:pt x="1299198" y="-10133"/>
                  <a:pt x="3025687" y="76"/>
                </a:cubicBezTo>
                <a:close/>
              </a:path>
            </a:pathLst>
          </a:custGeom>
          <a:solidFill>
            <a:srgbClr val="FFFFFF">
              <a:shade val="85000"/>
            </a:srgbClr>
          </a:solidFill>
          <a:scene3d>
            <a:camera prst="orthographicFront"/>
            <a:lightRig rig="twoPt" dir="t">
              <a:rot lat="0" lon="0" rev="7200000"/>
            </a:lightRig>
          </a:scene3d>
          <a:sp3d>
            <a:bevelT w="25400" h="19050"/>
            <a:contourClr>
              <a:srgbClr val="FFFFFF"/>
            </a:contourClr>
          </a:sp3d>
        </p:spPr>
      </p:pic>
      <p:sp>
        <p:nvSpPr>
          <p:cNvPr id="12" name="Slide Number Placeholder 11">
            <a:extLst>
              <a:ext uri="{FF2B5EF4-FFF2-40B4-BE49-F238E27FC236}">
                <a16:creationId xmlns:a16="http://schemas.microsoft.com/office/drawing/2014/main" id="{89E3777A-538F-D276-E73C-5FA5A5C34A4E}"/>
              </a:ext>
            </a:extLst>
          </p:cNvPr>
          <p:cNvSpPr>
            <a:spLocks noGrp="1"/>
          </p:cNvSpPr>
          <p:nvPr>
            <p:ph type="sldNum" sz="quarter" idx="12"/>
          </p:nvPr>
        </p:nvSpPr>
        <p:spPr>
          <a:xfrm>
            <a:off x="4724400" y="6197901"/>
            <a:ext cx="2743200" cy="365125"/>
          </a:xfrm>
        </p:spPr>
        <p:txBody>
          <a:bodyPr/>
          <a:lstStyle/>
          <a:p>
            <a:pPr algn="ctr"/>
            <a:fld id="{382CAA5B-C0CD-41CE-A19A-E64AD47A34B0}" type="slidenum">
              <a:rPr lang="en-CA" sz="2400" b="1" smtClean="0">
                <a:solidFill>
                  <a:schemeClr val="bg1"/>
                </a:solidFill>
              </a:rPr>
              <a:pPr algn="ctr"/>
              <a:t>17</a:t>
            </a:fld>
            <a:endParaRPr lang="en-CA" sz="2400" b="1" dirty="0">
              <a:solidFill>
                <a:schemeClr val="bg1"/>
              </a:solidFill>
            </a:endParaRPr>
          </a:p>
        </p:txBody>
      </p:sp>
    </p:spTree>
    <p:extLst>
      <p:ext uri="{BB962C8B-B14F-4D97-AF65-F5344CB8AC3E}">
        <p14:creationId xmlns:p14="http://schemas.microsoft.com/office/powerpoint/2010/main" val="670783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E0E2A1E-7FCD-841E-1A54-CD293FCD112F}"/>
              </a:ext>
            </a:extLst>
          </p:cNvPr>
          <p:cNvSpPr>
            <a:spLocks noGrp="1"/>
          </p:cNvSpPr>
          <p:nvPr>
            <p:ph type="title" idx="4294967295"/>
          </p:nvPr>
        </p:nvSpPr>
        <p:spPr>
          <a:xfrm>
            <a:off x="1425600" y="655126"/>
            <a:ext cx="9339881" cy="2302677"/>
          </a:xfrm>
          <a:prstGeom prst="rect">
            <a:avLst/>
          </a:prstGeom>
          <a:solidFill>
            <a:srgbClr val="E7E600"/>
          </a:solidFill>
          <a:ln w="12700" cap="flat" cmpd="sng" algn="ctr">
            <a:solidFill>
              <a:srgbClr val="E7E600"/>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4400" b="1" i="0" u="none" strike="noStrike" kern="1200" cap="none" spc="0" normalizeH="0" baseline="0" noProof="0" dirty="0">
                <a:ln>
                  <a:noFill/>
                </a:ln>
                <a:solidFill>
                  <a:schemeClr val="accent1">
                    <a:lumMod val="75000"/>
                  </a:schemeClr>
                </a:solidFill>
                <a:effectLst/>
                <a:uLnTx/>
                <a:uFillTx/>
                <a:latin typeface="Arial (Headings)"/>
                <a:ea typeface="+mn-ea"/>
                <a:cs typeface="+mn-cs"/>
              </a:rPr>
              <a:t>To Access American Sign Language Interpretation</a:t>
            </a:r>
          </a:p>
        </p:txBody>
      </p:sp>
      <p:sp>
        <p:nvSpPr>
          <p:cNvPr id="5" name="Rectangle 4">
            <a:extLst>
              <a:ext uri="{FF2B5EF4-FFF2-40B4-BE49-F238E27FC236}">
                <a16:creationId xmlns:a16="http://schemas.microsoft.com/office/drawing/2014/main" id="{43C36DD0-03A1-EA25-31D2-6243748AD6DB}"/>
              </a:ext>
            </a:extLst>
          </p:cNvPr>
          <p:cNvSpPr/>
          <p:nvPr/>
        </p:nvSpPr>
        <p:spPr>
          <a:xfrm>
            <a:off x="1426059" y="3236454"/>
            <a:ext cx="9339881" cy="1110342"/>
          </a:xfrm>
          <a:prstGeom prst="rect">
            <a:avLst/>
          </a:prstGeom>
          <a:solidFill>
            <a:srgbClr val="E7E600"/>
          </a:solidFill>
          <a:ln>
            <a:solidFill>
              <a:srgbClr val="E7E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Wingdings" panose="05000000000000000000" pitchFamily="2" charset="2"/>
              <a:buChar char="Ø"/>
            </a:pPr>
            <a:r>
              <a:rPr lang="en-CA" sz="2800" b="1" dirty="0">
                <a:solidFill>
                  <a:schemeClr val="accent1">
                    <a:lumMod val="75000"/>
                  </a:schemeClr>
                </a:solidFill>
                <a:latin typeface="Arial (Headings)"/>
              </a:rPr>
              <a:t>Click on “Sign language”</a:t>
            </a:r>
            <a:endParaRPr lang="en-CA" sz="2800" dirty="0"/>
          </a:p>
        </p:txBody>
      </p:sp>
      <p:pic>
        <p:nvPicPr>
          <p:cNvPr id="11" name="Picture 10" descr="Sign language button in the webcast player. Shows two white hands on a black background making the sign for American Sign Language." title="Image">
            <a:extLst>
              <a:ext uri="{FF2B5EF4-FFF2-40B4-BE49-F238E27FC236}">
                <a16:creationId xmlns:a16="http://schemas.microsoft.com/office/drawing/2014/main" id="{FB57D2F7-3694-5B14-96E3-87322E0E6D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4883" y="3498981"/>
            <a:ext cx="528556" cy="585288"/>
          </a:xfrm>
          <a:prstGeom prst="rect">
            <a:avLst/>
          </a:prstGeom>
        </p:spPr>
      </p:pic>
      <p:sp>
        <p:nvSpPr>
          <p:cNvPr id="12" name="Slide Number Placeholder 11">
            <a:extLst>
              <a:ext uri="{FF2B5EF4-FFF2-40B4-BE49-F238E27FC236}">
                <a16:creationId xmlns:a16="http://schemas.microsoft.com/office/drawing/2014/main" id="{C39157D5-B8C9-D6C4-57A3-0E1FD4F8BB65}"/>
              </a:ext>
            </a:extLst>
          </p:cNvPr>
          <p:cNvSpPr>
            <a:spLocks noGrp="1"/>
          </p:cNvSpPr>
          <p:nvPr>
            <p:ph type="sldNum" sz="quarter" idx="12"/>
          </p:nvPr>
        </p:nvSpPr>
        <p:spPr>
          <a:xfrm>
            <a:off x="4723940" y="6148800"/>
            <a:ext cx="2743200" cy="365125"/>
          </a:xfrm>
        </p:spPr>
        <p:txBody>
          <a:bodyPr/>
          <a:lstStyle/>
          <a:p>
            <a:pPr algn="ctr"/>
            <a:r>
              <a:rPr lang="en-CA" sz="2400" b="1" dirty="0">
                <a:solidFill>
                  <a:schemeClr val="bg1"/>
                </a:solidFill>
                <a:cs typeface="Arial" panose="020B0604020202020204" pitchFamily="34" charset="0"/>
              </a:rPr>
              <a:t>2</a:t>
            </a:r>
          </a:p>
        </p:txBody>
      </p:sp>
    </p:spTree>
    <p:extLst>
      <p:ext uri="{BB962C8B-B14F-4D97-AF65-F5344CB8AC3E}">
        <p14:creationId xmlns:p14="http://schemas.microsoft.com/office/powerpoint/2010/main" val="2924165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80BB7C9-5503-14B9-6D4F-DD16E0EF3401}"/>
              </a:ext>
            </a:extLst>
          </p:cNvPr>
          <p:cNvSpPr>
            <a:spLocks noGrp="1"/>
          </p:cNvSpPr>
          <p:nvPr>
            <p:ph type="title" idx="4294967295"/>
          </p:nvPr>
        </p:nvSpPr>
        <p:spPr>
          <a:xfrm>
            <a:off x="1424213" y="632556"/>
            <a:ext cx="9339881" cy="1261981"/>
          </a:xfrm>
          <a:prstGeom prst="rect">
            <a:avLst/>
          </a:prstGeom>
          <a:solidFill>
            <a:srgbClr val="E7E600"/>
          </a:solidFill>
          <a:ln w="12700" cap="flat" cmpd="sng" algn="ctr">
            <a:solidFill>
              <a:srgbClr val="E7E600"/>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4400" b="1" i="0" u="none" strike="noStrike" kern="1200" cap="none" spc="0" normalizeH="0" baseline="0" noProof="0" dirty="0">
                <a:ln>
                  <a:noFill/>
                </a:ln>
                <a:solidFill>
                  <a:schemeClr val="accent1">
                    <a:lumMod val="75000"/>
                  </a:schemeClr>
                </a:solidFill>
                <a:effectLst/>
                <a:uLnTx/>
                <a:uFillTx/>
                <a:latin typeface="Arial (Headings)"/>
                <a:ea typeface="+mn-ea"/>
                <a:cs typeface="+mn-cs"/>
              </a:rPr>
              <a:t>To See Captions</a:t>
            </a:r>
          </a:p>
        </p:txBody>
      </p:sp>
      <p:pic>
        <p:nvPicPr>
          <p:cNvPr id="11" name="Picture 10" descr="Click on &quot;captions&quot;">
            <a:extLst>
              <a:ext uri="{FF2B5EF4-FFF2-40B4-BE49-F238E27FC236}">
                <a16:creationId xmlns:a16="http://schemas.microsoft.com/office/drawing/2014/main" id="{ADC5E898-B60A-07C1-0E44-9559C82B2C47}"/>
              </a:ext>
            </a:extLst>
          </p:cNvPr>
          <p:cNvPicPr>
            <a:picLocks noChangeAspect="1"/>
          </p:cNvPicPr>
          <p:nvPr/>
        </p:nvPicPr>
        <p:blipFill>
          <a:blip r:embed="rId2"/>
          <a:stretch>
            <a:fillRect/>
          </a:stretch>
        </p:blipFill>
        <p:spPr>
          <a:xfrm>
            <a:off x="1314475" y="2235338"/>
            <a:ext cx="9449619" cy="1261981"/>
          </a:xfrm>
          <a:prstGeom prst="rect">
            <a:avLst/>
          </a:prstGeom>
        </p:spPr>
      </p:pic>
      <p:pic>
        <p:nvPicPr>
          <p:cNvPr id="12" name="Picture 7" descr="Captions button in the webcast player. Shows a tooltip with lines and a pen making the sign for captions." title="Image">
            <a:extLst>
              <a:ext uri="{FF2B5EF4-FFF2-40B4-BE49-F238E27FC236}">
                <a16:creationId xmlns:a16="http://schemas.microsoft.com/office/drawing/2014/main" id="{F8054702-19E8-A5B1-FBC8-C1B8195BCCFE}"/>
              </a:ext>
            </a:extLst>
          </p:cNvPr>
          <p:cNvPicPr/>
          <p:nvPr/>
        </p:nvPicPr>
        <p:blipFill>
          <a:blip r:embed="rId3">
            <a:extLst>
              <a:ext uri="{28A0092B-C50C-407E-A947-70E740481C1C}">
                <a14:useLocalDpi xmlns:a14="http://schemas.microsoft.com/office/drawing/2010/main" val="0"/>
              </a:ext>
            </a:extLst>
          </a:blip>
          <a:stretch>
            <a:fillRect/>
          </a:stretch>
        </p:blipFill>
        <p:spPr>
          <a:xfrm>
            <a:off x="5452168" y="2596292"/>
            <a:ext cx="641985" cy="641985"/>
          </a:xfrm>
          <a:prstGeom prst="rect">
            <a:avLst/>
          </a:prstGeom>
        </p:spPr>
      </p:pic>
      <p:sp>
        <p:nvSpPr>
          <p:cNvPr id="13" name="Slide Number Placeholder 12">
            <a:extLst>
              <a:ext uri="{FF2B5EF4-FFF2-40B4-BE49-F238E27FC236}">
                <a16:creationId xmlns:a16="http://schemas.microsoft.com/office/drawing/2014/main" id="{D44FD333-61F4-26B1-3627-DDBB2CC910B3}"/>
              </a:ext>
            </a:extLst>
          </p:cNvPr>
          <p:cNvSpPr>
            <a:spLocks noGrp="1"/>
          </p:cNvSpPr>
          <p:nvPr>
            <p:ph type="sldNum" sz="quarter" idx="12"/>
          </p:nvPr>
        </p:nvSpPr>
        <p:spPr>
          <a:xfrm>
            <a:off x="4724399" y="6184800"/>
            <a:ext cx="2743200" cy="365125"/>
          </a:xfrm>
        </p:spPr>
        <p:txBody>
          <a:bodyPr/>
          <a:lstStyle/>
          <a:p>
            <a:pPr algn="ctr"/>
            <a:fld id="{382CAA5B-C0CD-41CE-A19A-E64AD47A34B0}" type="slidenum">
              <a:rPr lang="en-CA" sz="2400" b="1" smtClean="0">
                <a:solidFill>
                  <a:schemeClr val="bg1"/>
                </a:solidFill>
              </a:rPr>
              <a:pPr algn="ctr"/>
              <a:t>3</a:t>
            </a:fld>
            <a:endParaRPr lang="en-CA" sz="2400" b="1" dirty="0">
              <a:solidFill>
                <a:schemeClr val="bg1"/>
              </a:solidFill>
            </a:endParaRPr>
          </a:p>
        </p:txBody>
      </p:sp>
    </p:spTree>
    <p:extLst>
      <p:ext uri="{BB962C8B-B14F-4D97-AF65-F5344CB8AC3E}">
        <p14:creationId xmlns:p14="http://schemas.microsoft.com/office/powerpoint/2010/main" val="154291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E67EC06-37F9-A723-FE34-839BD35AB2F8}"/>
              </a:ext>
            </a:extLst>
          </p:cNvPr>
          <p:cNvSpPr>
            <a:spLocks noGrp="1"/>
          </p:cNvSpPr>
          <p:nvPr>
            <p:ph type="title" idx="4294967295"/>
          </p:nvPr>
        </p:nvSpPr>
        <p:spPr>
          <a:xfrm>
            <a:off x="1425600" y="718452"/>
            <a:ext cx="9339881" cy="1175658"/>
          </a:xfrm>
          <a:prstGeom prst="rect">
            <a:avLst/>
          </a:prstGeom>
          <a:solidFill>
            <a:srgbClr val="E7E600"/>
          </a:solidFill>
          <a:ln w="12700" cap="flat" cmpd="sng" algn="ctr">
            <a:solidFill>
              <a:srgbClr val="E7E600"/>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4400" b="1" i="0" u="none" strike="noStrike" kern="1200" cap="none" spc="0" normalizeH="0" baseline="0" noProof="0" dirty="0">
                <a:ln>
                  <a:noFill/>
                </a:ln>
                <a:solidFill>
                  <a:schemeClr val="accent1">
                    <a:lumMod val="75000"/>
                  </a:schemeClr>
                </a:solidFill>
                <a:effectLst/>
                <a:uLnTx/>
                <a:uFillTx/>
                <a:latin typeface="Arial (Headings)"/>
                <a:ea typeface="+mn-ea"/>
                <a:cs typeface="+mn-cs"/>
              </a:rPr>
              <a:t>Technical Issues?</a:t>
            </a:r>
          </a:p>
        </p:txBody>
      </p:sp>
      <p:sp>
        <p:nvSpPr>
          <p:cNvPr id="2" name="Rectangle 1">
            <a:extLst>
              <a:ext uri="{FF2B5EF4-FFF2-40B4-BE49-F238E27FC236}">
                <a16:creationId xmlns:a16="http://schemas.microsoft.com/office/drawing/2014/main" id="{BB6BF10A-63B9-34DC-D860-CCF1B9E0147E}"/>
              </a:ext>
            </a:extLst>
          </p:cNvPr>
          <p:cNvSpPr/>
          <p:nvPr/>
        </p:nvSpPr>
        <p:spPr>
          <a:xfrm>
            <a:off x="1449205" y="2192696"/>
            <a:ext cx="9258024" cy="2108718"/>
          </a:xfrm>
          <a:prstGeom prst="rect">
            <a:avLst/>
          </a:prstGeom>
          <a:solidFill>
            <a:srgbClr val="E7E600"/>
          </a:solidFill>
          <a:ln>
            <a:solidFill>
              <a:srgbClr val="E7E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spcBef>
                <a:spcPts val="1200"/>
              </a:spcBef>
              <a:spcAft>
                <a:spcPts val="1200"/>
              </a:spcAft>
              <a:buFont typeface="Wingdings" panose="05000000000000000000" pitchFamily="2" charset="2"/>
              <a:buChar char="Ø"/>
            </a:pPr>
            <a:r>
              <a:rPr lang="en-CA" sz="2800" b="1" dirty="0">
                <a:solidFill>
                  <a:schemeClr val="accent1">
                    <a:lumMod val="75000"/>
                  </a:schemeClr>
                </a:solidFill>
                <a:latin typeface="Arial (Headings)"/>
              </a:rPr>
              <a:t>Click on “Help”</a:t>
            </a:r>
          </a:p>
          <a:p>
            <a:pPr marL="457200" indent="-457200">
              <a:spcBef>
                <a:spcPts val="1200"/>
              </a:spcBef>
              <a:spcAft>
                <a:spcPts val="1200"/>
              </a:spcAft>
              <a:buFont typeface="Wingdings" panose="05000000000000000000" pitchFamily="2" charset="2"/>
              <a:buChar char="Ø"/>
            </a:pPr>
            <a:r>
              <a:rPr lang="en-CA" sz="2800" b="1" dirty="0">
                <a:solidFill>
                  <a:schemeClr val="accent1">
                    <a:lumMod val="75000"/>
                  </a:schemeClr>
                </a:solidFill>
                <a:latin typeface="Arial (Headings)"/>
              </a:rPr>
              <a:t>Send an email to: </a:t>
            </a:r>
            <a:r>
              <a:rPr lang="en-CA" sz="2800" b="1" dirty="0">
                <a:solidFill>
                  <a:schemeClr val="accent1">
                    <a:lumMod val="75000"/>
                  </a:schemeClr>
                </a:solidFill>
                <a:latin typeface="Arial (Headings)"/>
                <a:hlinkClick r:id="rId2"/>
              </a:rPr>
              <a:t>helpdesk@collaboratevideo.net</a:t>
            </a:r>
            <a:endParaRPr lang="en-CA" sz="2800" b="1" dirty="0">
              <a:solidFill>
                <a:schemeClr val="accent1">
                  <a:lumMod val="75000"/>
                </a:schemeClr>
              </a:solidFill>
              <a:latin typeface="Arial (Headings)"/>
            </a:endParaRPr>
          </a:p>
        </p:txBody>
      </p:sp>
      <p:pic>
        <p:nvPicPr>
          <p:cNvPr id="12" name="Picture 11" descr="Help button">
            <a:extLst>
              <a:ext uri="{FF2B5EF4-FFF2-40B4-BE49-F238E27FC236}">
                <a16:creationId xmlns:a16="http://schemas.microsoft.com/office/drawing/2014/main" id="{AEE194C0-27C1-F969-FB17-4FD625B9C489}"/>
              </a:ext>
            </a:extLst>
          </p:cNvPr>
          <p:cNvPicPr>
            <a:picLocks noChangeAspect="1"/>
          </p:cNvPicPr>
          <p:nvPr/>
        </p:nvPicPr>
        <p:blipFill>
          <a:blip r:embed="rId3"/>
          <a:stretch>
            <a:fillRect/>
          </a:stretch>
        </p:blipFill>
        <p:spPr>
          <a:xfrm>
            <a:off x="4907512" y="2616186"/>
            <a:ext cx="536494" cy="560881"/>
          </a:xfrm>
          <a:prstGeom prst="rect">
            <a:avLst/>
          </a:prstGeom>
        </p:spPr>
      </p:pic>
      <p:sp>
        <p:nvSpPr>
          <p:cNvPr id="13" name="Slide Number Placeholder 12">
            <a:extLst>
              <a:ext uri="{FF2B5EF4-FFF2-40B4-BE49-F238E27FC236}">
                <a16:creationId xmlns:a16="http://schemas.microsoft.com/office/drawing/2014/main" id="{EABAB954-4950-9F23-E936-21EC5B42DA94}"/>
              </a:ext>
            </a:extLst>
          </p:cNvPr>
          <p:cNvSpPr>
            <a:spLocks noGrp="1"/>
          </p:cNvSpPr>
          <p:nvPr>
            <p:ph type="sldNum" sz="quarter" idx="12"/>
          </p:nvPr>
        </p:nvSpPr>
        <p:spPr>
          <a:xfrm>
            <a:off x="4706617" y="6198842"/>
            <a:ext cx="2743200" cy="365125"/>
          </a:xfrm>
        </p:spPr>
        <p:txBody>
          <a:bodyPr/>
          <a:lstStyle/>
          <a:p>
            <a:pPr algn="ctr"/>
            <a:fld id="{382CAA5B-C0CD-41CE-A19A-E64AD47A34B0}" type="slidenum">
              <a:rPr lang="en-CA" sz="2400" b="1" smtClean="0">
                <a:solidFill>
                  <a:schemeClr val="bg1"/>
                </a:solidFill>
              </a:rPr>
              <a:pPr algn="ctr"/>
              <a:t>4</a:t>
            </a:fld>
            <a:endParaRPr lang="en-CA" sz="2400" b="1" dirty="0">
              <a:solidFill>
                <a:schemeClr val="bg1"/>
              </a:solidFill>
            </a:endParaRPr>
          </a:p>
        </p:txBody>
      </p:sp>
    </p:spTree>
    <p:extLst>
      <p:ext uri="{BB962C8B-B14F-4D97-AF65-F5344CB8AC3E}">
        <p14:creationId xmlns:p14="http://schemas.microsoft.com/office/powerpoint/2010/main" val="2063672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2BA879-3C08-3014-2E52-BCF6AC70685F}"/>
              </a:ext>
            </a:extLst>
          </p:cNvPr>
          <p:cNvSpPr>
            <a:spLocks noGrp="1"/>
          </p:cNvSpPr>
          <p:nvPr>
            <p:ph type="title" idx="4294967295"/>
          </p:nvPr>
        </p:nvSpPr>
        <p:spPr>
          <a:xfrm>
            <a:off x="1425600" y="655126"/>
            <a:ext cx="9339881" cy="978602"/>
          </a:xfrm>
          <a:prstGeom prst="rect">
            <a:avLst/>
          </a:prstGeom>
          <a:solidFill>
            <a:srgbClr val="E7E600"/>
          </a:solidFill>
          <a:ln w="12700" cap="flat" cmpd="sng" algn="ctr">
            <a:solidFill>
              <a:srgbClr val="E7E600"/>
            </a:solid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CA" sz="4400" b="1" i="0" u="none" strike="noStrike" kern="1200" cap="none" spc="0" normalizeH="0" baseline="0" noProof="0" dirty="0">
                <a:ln>
                  <a:noFill/>
                </a:ln>
                <a:solidFill>
                  <a:schemeClr val="accent1">
                    <a:lumMod val="75000"/>
                  </a:schemeClr>
                </a:solidFill>
                <a:effectLst/>
                <a:uLnTx/>
                <a:uFillTx/>
                <a:latin typeface="Arial (Headings)"/>
                <a:ea typeface="+mn-ea"/>
                <a:cs typeface="+mn-cs"/>
              </a:rPr>
              <a:t>Slow Connection?</a:t>
            </a:r>
            <a:endParaRPr kumimoji="0" lang="en-CA" sz="2800" b="0" i="0" u="none" strike="noStrike" kern="1200" cap="none" spc="0" normalizeH="0" baseline="0" noProof="0" dirty="0">
              <a:ln>
                <a:noFill/>
              </a:ln>
              <a:solidFill>
                <a:schemeClr val="lt1"/>
              </a:solidFill>
              <a:effectLst/>
              <a:uLnTx/>
              <a:uFillTx/>
              <a:latin typeface="+mn-lt"/>
              <a:ea typeface="+mn-ea"/>
              <a:cs typeface="+mn-cs"/>
            </a:endParaRPr>
          </a:p>
        </p:txBody>
      </p:sp>
      <p:sp>
        <p:nvSpPr>
          <p:cNvPr id="2" name="Rectangle 1">
            <a:extLst>
              <a:ext uri="{FF2B5EF4-FFF2-40B4-BE49-F238E27FC236}">
                <a16:creationId xmlns:a16="http://schemas.microsoft.com/office/drawing/2014/main" id="{8D427D78-2123-923D-284C-FDEE039931FB}"/>
              </a:ext>
            </a:extLst>
          </p:cNvPr>
          <p:cNvSpPr/>
          <p:nvPr/>
        </p:nvSpPr>
        <p:spPr>
          <a:xfrm>
            <a:off x="1425600" y="1968149"/>
            <a:ext cx="9339881" cy="2659225"/>
          </a:xfrm>
          <a:prstGeom prst="rect">
            <a:avLst/>
          </a:prstGeom>
          <a:solidFill>
            <a:srgbClr val="E7E600"/>
          </a:solidFill>
          <a:ln>
            <a:solidFill>
              <a:srgbClr val="E7E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spcBef>
                <a:spcPts val="1200"/>
              </a:spcBef>
              <a:spcAft>
                <a:spcPts val="1200"/>
              </a:spcAft>
              <a:buFont typeface="Wingdings" panose="05000000000000000000" pitchFamily="2" charset="2"/>
              <a:buChar char="Ø"/>
            </a:pPr>
            <a:r>
              <a:rPr lang="en-CA" sz="2800" b="1" dirty="0">
                <a:solidFill>
                  <a:schemeClr val="accent1">
                    <a:lumMod val="75000"/>
                  </a:schemeClr>
                </a:solidFill>
                <a:latin typeface="Arial (Headings)"/>
              </a:rPr>
              <a:t>Try turning off the video:</a:t>
            </a:r>
          </a:p>
          <a:p>
            <a:pPr marL="576000" indent="-576000">
              <a:spcBef>
                <a:spcPts val="1200"/>
              </a:spcBef>
              <a:spcAft>
                <a:spcPts val="1200"/>
              </a:spcAft>
              <a:buFont typeface="Wingdings" panose="05000000000000000000" pitchFamily="2" charset="2"/>
              <a:buChar char="Ø"/>
            </a:pPr>
            <a:r>
              <a:rPr lang="en-CA" sz="2800" b="1" dirty="0">
                <a:solidFill>
                  <a:schemeClr val="accent1">
                    <a:lumMod val="75000"/>
                  </a:schemeClr>
                </a:solidFill>
                <a:latin typeface="Arial (Headings)"/>
              </a:rPr>
              <a:t>1. Click on “Settings”</a:t>
            </a:r>
          </a:p>
          <a:p>
            <a:pPr marL="576000" indent="-576000">
              <a:spcBef>
                <a:spcPts val="1200"/>
              </a:spcBef>
              <a:spcAft>
                <a:spcPts val="1200"/>
              </a:spcAft>
              <a:buFont typeface="Wingdings" panose="05000000000000000000" pitchFamily="2" charset="2"/>
              <a:buChar char="Ø"/>
            </a:pPr>
            <a:r>
              <a:rPr lang="en-CA" sz="2800" b="1" dirty="0">
                <a:solidFill>
                  <a:schemeClr val="accent1">
                    <a:lumMod val="75000"/>
                  </a:schemeClr>
                </a:solidFill>
                <a:latin typeface="Arial (Headings)"/>
              </a:rPr>
              <a:t>2. Choose “Audio Only”</a:t>
            </a:r>
            <a:endParaRPr lang="en-CA" sz="2800" dirty="0"/>
          </a:p>
        </p:txBody>
      </p:sp>
      <p:pic>
        <p:nvPicPr>
          <p:cNvPr id="3" name="Picture 2" descr="Settings buttons">
            <a:extLst>
              <a:ext uri="{FF2B5EF4-FFF2-40B4-BE49-F238E27FC236}">
                <a16:creationId xmlns:a16="http://schemas.microsoft.com/office/drawing/2014/main" id="{535AF24A-0562-E434-9359-3D15A1AD0711}"/>
              </a:ext>
            </a:extLst>
          </p:cNvPr>
          <p:cNvPicPr>
            <a:picLocks noChangeAspect="1"/>
          </p:cNvPicPr>
          <p:nvPr/>
        </p:nvPicPr>
        <p:blipFill>
          <a:blip r:embed="rId2"/>
          <a:stretch>
            <a:fillRect/>
          </a:stretch>
        </p:blipFill>
        <p:spPr>
          <a:xfrm>
            <a:off x="6095540" y="3038658"/>
            <a:ext cx="566977" cy="518205"/>
          </a:xfrm>
          <a:prstGeom prst="rect">
            <a:avLst/>
          </a:prstGeom>
        </p:spPr>
      </p:pic>
      <p:sp>
        <p:nvSpPr>
          <p:cNvPr id="15" name="Slide Number Placeholder 14">
            <a:extLst>
              <a:ext uri="{FF2B5EF4-FFF2-40B4-BE49-F238E27FC236}">
                <a16:creationId xmlns:a16="http://schemas.microsoft.com/office/drawing/2014/main" id="{255D88C5-02E3-4456-A8FD-9E0491C91829}"/>
              </a:ext>
            </a:extLst>
          </p:cNvPr>
          <p:cNvSpPr>
            <a:spLocks noGrp="1"/>
          </p:cNvSpPr>
          <p:nvPr>
            <p:ph type="sldNum" sz="quarter" idx="12"/>
          </p:nvPr>
        </p:nvSpPr>
        <p:spPr>
          <a:xfrm>
            <a:off x="4724400" y="6155956"/>
            <a:ext cx="2743200" cy="365125"/>
          </a:xfrm>
        </p:spPr>
        <p:txBody>
          <a:bodyPr/>
          <a:lstStyle/>
          <a:p>
            <a:pPr algn="ctr"/>
            <a:fld id="{382CAA5B-C0CD-41CE-A19A-E64AD47A34B0}" type="slidenum">
              <a:rPr lang="en-CA" sz="2400" b="1" smtClean="0">
                <a:solidFill>
                  <a:schemeClr val="bg1"/>
                </a:solidFill>
              </a:rPr>
              <a:pPr algn="ctr"/>
              <a:t>5</a:t>
            </a:fld>
            <a:endParaRPr lang="en-CA" sz="2400" b="1" dirty="0">
              <a:solidFill>
                <a:schemeClr val="bg1"/>
              </a:solidFill>
            </a:endParaRPr>
          </a:p>
        </p:txBody>
      </p:sp>
    </p:spTree>
    <p:extLst>
      <p:ext uri="{BB962C8B-B14F-4D97-AF65-F5344CB8AC3E}">
        <p14:creationId xmlns:p14="http://schemas.microsoft.com/office/powerpoint/2010/main" val="2677593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2476012" y="368903"/>
            <a:ext cx="6711419" cy="1166218"/>
          </a:xfrm>
        </p:spPr>
        <p:txBody>
          <a:bodyPr>
            <a:noAutofit/>
          </a:bodyPr>
          <a:lstStyle/>
          <a:p>
            <a:r>
              <a:rPr lang="en-CA" b="1" dirty="0">
                <a:latin typeface="Arial (Headings)"/>
                <a:cs typeface="Arial" panose="020B0604020202020204" pitchFamily="34" charset="0"/>
              </a:rPr>
              <a:t>Land Acknowledgement</a:t>
            </a:r>
            <a:endParaRPr lang="fr-CA" dirty="0">
              <a:latin typeface="Arial" panose="020B0604020202020204" pitchFamily="34" charset="0"/>
              <a:cs typeface="Arial" panose="020B0604020202020204" pitchFamily="34" charset="0"/>
            </a:endParaRPr>
          </a:p>
        </p:txBody>
      </p:sp>
      <p:sp>
        <p:nvSpPr>
          <p:cNvPr id="2" name="Espace réservé du contenu 1"/>
          <p:cNvSpPr>
            <a:spLocks noGrp="1"/>
          </p:cNvSpPr>
          <p:nvPr>
            <p:ph idx="1"/>
          </p:nvPr>
        </p:nvSpPr>
        <p:spPr>
          <a:xfrm>
            <a:off x="474083" y="1535121"/>
            <a:ext cx="11376000" cy="3902599"/>
          </a:xfrm>
        </p:spPr>
        <p:txBody>
          <a:bodyPr>
            <a:normAutofit/>
          </a:bodyPr>
          <a:lstStyle/>
          <a:p>
            <a:pPr marL="361950" indent="0">
              <a:lnSpc>
                <a:spcPct val="105000"/>
              </a:lnSpc>
              <a:spcBef>
                <a:spcPts val="600"/>
              </a:spcBef>
              <a:buNone/>
            </a:pPr>
            <a:r>
              <a:rPr lang="en-CA"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We pay respect to the Algonquin people, the traditional guardians of this land. We acknowledge their longstanding relationship with this territory, which remains unceded. We pay respect to all Indigenous people in this region, from all nations across Canada, who call </a:t>
            </a:r>
            <a:r>
              <a:rPr lang="en-CA" dirty="0">
                <a:solidFill>
                  <a:srgbClr val="000000"/>
                </a:solidFill>
                <a:latin typeface="Arial" panose="020B0604020202020204" pitchFamily="34" charset="0"/>
                <a:ea typeface="Times New Roman" panose="02020603050405020304" pitchFamily="18" charset="0"/>
                <a:cs typeface="Arial" panose="020B0604020202020204" pitchFamily="34" charset="0"/>
              </a:rPr>
              <a:t>the National Capital Region </a:t>
            </a:r>
            <a:r>
              <a:rPr lang="en-CA"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home. We acknowledge the traditional knowledge keepers, both young and old. And we honour their courageous leaders: past, present, and future. We encourage you to learn about the Indigenous peoples and lands in your local area.</a:t>
            </a:r>
            <a:endParaRPr lang="en-CA"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61950" indent="0">
              <a:lnSpc>
                <a:spcPct val="105000"/>
              </a:lnSpc>
              <a:spcBef>
                <a:spcPts val="600"/>
              </a:spcBef>
              <a:buNone/>
            </a:pPr>
            <a:endParaRPr lang="en-US" sz="30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8EA497E9-8C9F-E258-5CF9-612C47506B35}"/>
              </a:ext>
            </a:extLst>
          </p:cNvPr>
          <p:cNvSpPr>
            <a:spLocks noGrp="1"/>
          </p:cNvSpPr>
          <p:nvPr>
            <p:ph type="sldNum" sz="quarter" idx="12"/>
          </p:nvPr>
        </p:nvSpPr>
        <p:spPr>
          <a:xfrm>
            <a:off x="4724400" y="6123972"/>
            <a:ext cx="2743200" cy="365125"/>
          </a:xfrm>
        </p:spPr>
        <p:txBody>
          <a:bodyPr/>
          <a:lstStyle/>
          <a:p>
            <a:pPr algn="ctr"/>
            <a:fld id="{382CAA5B-C0CD-41CE-A19A-E64AD47A34B0}" type="slidenum">
              <a:rPr lang="en-CA" sz="2400" b="1" smtClean="0">
                <a:solidFill>
                  <a:schemeClr val="bg1"/>
                </a:solidFill>
              </a:rPr>
              <a:pPr algn="ctr"/>
              <a:t>6</a:t>
            </a:fld>
            <a:endParaRPr lang="en-CA" sz="2400" b="1" dirty="0">
              <a:solidFill>
                <a:schemeClr val="bg1"/>
              </a:solidFill>
            </a:endParaRPr>
          </a:p>
        </p:txBody>
      </p:sp>
    </p:spTree>
    <p:extLst>
      <p:ext uri="{BB962C8B-B14F-4D97-AF65-F5344CB8AC3E}">
        <p14:creationId xmlns:p14="http://schemas.microsoft.com/office/powerpoint/2010/main" val="3673259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14399" y="414554"/>
            <a:ext cx="10150867" cy="1166218"/>
          </a:xfrm>
        </p:spPr>
        <p:txBody>
          <a:bodyPr>
            <a:normAutofit/>
          </a:bodyPr>
          <a:lstStyle/>
          <a:p>
            <a:pPr algn="ctr"/>
            <a:r>
              <a:rPr lang="en-CA" b="1" dirty="0">
                <a:latin typeface="Arial (Headings)"/>
                <a:cs typeface="Arial" panose="020B0604020202020204" pitchFamily="34" charset="0"/>
              </a:rPr>
              <a:t>Our Work - Key Achievements</a:t>
            </a:r>
            <a:r>
              <a:rPr lang="en-CA" dirty="0">
                <a:latin typeface="Arial (Headings)"/>
                <a:cs typeface="Arial" panose="020B0604020202020204" pitchFamily="34" charset="0"/>
              </a:rPr>
              <a:t> </a:t>
            </a:r>
            <a:endParaRPr lang="fr-CA" dirty="0">
              <a:latin typeface="Arial (Headings)"/>
              <a:cs typeface="Arial" panose="020B0604020202020204" pitchFamily="34" charset="0"/>
            </a:endParaRPr>
          </a:p>
        </p:txBody>
      </p:sp>
      <p:sp>
        <p:nvSpPr>
          <p:cNvPr id="2" name="Espace réservé du contenu 1"/>
          <p:cNvSpPr>
            <a:spLocks noGrp="1"/>
          </p:cNvSpPr>
          <p:nvPr>
            <p:ph idx="1"/>
          </p:nvPr>
        </p:nvSpPr>
        <p:spPr>
          <a:xfrm>
            <a:off x="852756" y="1518470"/>
            <a:ext cx="10904860" cy="3902599"/>
          </a:xfrm>
        </p:spPr>
        <p:txBody>
          <a:bodyPr>
            <a:normAutofit fontScale="92500" lnSpcReduction="10000"/>
          </a:bodyPr>
          <a:lstStyle/>
          <a:p>
            <a:pPr marL="896938" indent="-534988">
              <a:lnSpc>
                <a:spcPct val="110000"/>
              </a:lnSpc>
              <a:spcBef>
                <a:spcPts val="0"/>
              </a:spcBef>
              <a:spcAft>
                <a:spcPts val="1500"/>
              </a:spcAft>
              <a:buFont typeface="Wingdings" panose="05000000000000000000" pitchFamily="2" charset="2"/>
              <a:buChar char="q"/>
            </a:pPr>
            <a:r>
              <a:rPr lang="en-CA" dirty="0">
                <a:latin typeface="Arial" panose="020B0604020202020204" pitchFamily="34" charset="0"/>
                <a:cs typeface="Arial" panose="020B0604020202020204" pitchFamily="34" charset="0"/>
              </a:rPr>
              <a:t>Funded 32 new research projects </a:t>
            </a:r>
          </a:p>
          <a:p>
            <a:pPr marL="896938" indent="-534988">
              <a:lnSpc>
                <a:spcPct val="110000"/>
              </a:lnSpc>
              <a:spcBef>
                <a:spcPts val="0"/>
              </a:spcBef>
              <a:spcAft>
                <a:spcPts val="1500"/>
              </a:spcAft>
              <a:buFont typeface="Wingdings" panose="05000000000000000000" pitchFamily="2" charset="2"/>
              <a:buChar char="q"/>
            </a:pPr>
            <a:r>
              <a:rPr lang="en-CA" dirty="0">
                <a:latin typeface="Arial" panose="020B0604020202020204" pitchFamily="34" charset="0"/>
                <a:cs typeface="Arial" panose="020B0604020202020204" pitchFamily="34" charset="0"/>
              </a:rPr>
              <a:t>Consulted the public on 3 draft standards</a:t>
            </a:r>
          </a:p>
          <a:p>
            <a:pPr marL="896938" indent="-534988">
              <a:lnSpc>
                <a:spcPct val="110000"/>
              </a:lnSpc>
              <a:spcBef>
                <a:spcPts val="0"/>
              </a:spcBef>
              <a:spcAft>
                <a:spcPts val="1500"/>
              </a:spcAft>
              <a:buFont typeface="Wingdings" panose="05000000000000000000" pitchFamily="2" charset="2"/>
              <a:buChar char="q"/>
            </a:pPr>
            <a:r>
              <a:rPr lang="en-CA" dirty="0">
                <a:latin typeface="Arial" panose="020B0604020202020204" pitchFamily="34" charset="0"/>
                <a:cs typeface="Arial" panose="020B0604020202020204" pitchFamily="34" charset="0"/>
              </a:rPr>
              <a:t>Since 2022, ASC has attended more than 100 stakeholder meetings, events and conferences</a:t>
            </a:r>
          </a:p>
          <a:p>
            <a:pPr marL="896938" indent="-534988">
              <a:lnSpc>
                <a:spcPct val="110000"/>
              </a:lnSpc>
              <a:spcBef>
                <a:spcPts val="0"/>
              </a:spcBef>
              <a:spcAft>
                <a:spcPts val="1500"/>
              </a:spcAft>
              <a:buFont typeface="Wingdings" panose="05000000000000000000" pitchFamily="2" charset="2"/>
              <a:buChar char="q"/>
            </a:pPr>
            <a:r>
              <a:rPr lang="en-CA" dirty="0">
                <a:latin typeface="Arial" panose="020B0604020202020204" pitchFamily="34" charset="0"/>
                <a:cs typeface="Arial" panose="020B0604020202020204" pitchFamily="34" charset="0"/>
              </a:rPr>
              <a:t>Created 3 new technical committees</a:t>
            </a:r>
          </a:p>
          <a:p>
            <a:pPr marL="896938" indent="-534988">
              <a:lnSpc>
                <a:spcPct val="110000"/>
              </a:lnSpc>
              <a:spcBef>
                <a:spcPts val="0"/>
              </a:spcBef>
              <a:spcAft>
                <a:spcPts val="1500"/>
              </a:spcAft>
              <a:buFont typeface="Wingdings" panose="05000000000000000000" pitchFamily="2" charset="2"/>
              <a:buChar char="q"/>
            </a:pPr>
            <a:r>
              <a:rPr lang="en-CA" dirty="0">
                <a:latin typeface="Arial" panose="020B0604020202020204" pitchFamily="34" charset="0"/>
                <a:cs typeface="Arial" panose="020B0604020202020204" pitchFamily="34" charset="0"/>
              </a:rPr>
              <a:t>Signed 6 Memoranda of Understandings </a:t>
            </a:r>
          </a:p>
          <a:p>
            <a:pPr marL="896938" indent="-534988">
              <a:lnSpc>
                <a:spcPct val="110000"/>
              </a:lnSpc>
              <a:spcBef>
                <a:spcPts val="0"/>
              </a:spcBef>
              <a:spcAft>
                <a:spcPts val="1500"/>
              </a:spcAft>
              <a:buFont typeface="Wingdings" panose="05000000000000000000" pitchFamily="2" charset="2"/>
              <a:buChar char="q"/>
            </a:pPr>
            <a:r>
              <a:rPr lang="en-CA" dirty="0">
                <a:latin typeface="Arial" panose="020B0604020202020204" pitchFamily="34" charset="0"/>
                <a:cs typeface="Arial" panose="020B0604020202020204" pitchFamily="34" charset="0"/>
              </a:rPr>
              <a:t>Named a top employer in the National Capital Region (NCR)</a:t>
            </a:r>
          </a:p>
        </p:txBody>
      </p:sp>
      <p:sp>
        <p:nvSpPr>
          <p:cNvPr id="5" name="Slide Number Placeholder 4">
            <a:extLst>
              <a:ext uri="{FF2B5EF4-FFF2-40B4-BE49-F238E27FC236}">
                <a16:creationId xmlns:a16="http://schemas.microsoft.com/office/drawing/2014/main" id="{D7495893-5A07-BDA6-A4D4-2A51B94E80E7}"/>
              </a:ext>
            </a:extLst>
          </p:cNvPr>
          <p:cNvSpPr>
            <a:spLocks noGrp="1"/>
          </p:cNvSpPr>
          <p:nvPr>
            <p:ph type="sldNum" sz="quarter" idx="12"/>
          </p:nvPr>
        </p:nvSpPr>
        <p:spPr>
          <a:xfrm>
            <a:off x="4724400" y="6159860"/>
            <a:ext cx="2743200" cy="365125"/>
          </a:xfrm>
        </p:spPr>
        <p:txBody>
          <a:bodyPr/>
          <a:lstStyle/>
          <a:p>
            <a:pPr algn="ctr"/>
            <a:fld id="{382CAA5B-C0CD-41CE-A19A-E64AD47A34B0}" type="slidenum">
              <a:rPr lang="en-CA" sz="2400" b="1" smtClean="0">
                <a:solidFill>
                  <a:schemeClr val="bg1"/>
                </a:solidFill>
              </a:rPr>
              <a:pPr algn="ctr"/>
              <a:t>7</a:t>
            </a:fld>
            <a:endParaRPr lang="en-CA" sz="2400" b="1" dirty="0">
              <a:solidFill>
                <a:schemeClr val="bg1"/>
              </a:solidFill>
            </a:endParaRPr>
          </a:p>
        </p:txBody>
      </p:sp>
    </p:spTree>
    <p:extLst>
      <p:ext uri="{BB962C8B-B14F-4D97-AF65-F5344CB8AC3E}">
        <p14:creationId xmlns:p14="http://schemas.microsoft.com/office/powerpoint/2010/main" val="2950890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14401" y="388471"/>
            <a:ext cx="10301590" cy="983129"/>
          </a:xfrm>
        </p:spPr>
        <p:txBody>
          <a:bodyPr>
            <a:normAutofit/>
          </a:bodyPr>
          <a:lstStyle/>
          <a:p>
            <a:pPr algn="ctr"/>
            <a:r>
              <a:rPr lang="en-CA" b="1" dirty="0">
                <a:latin typeface="Arial (Headings)"/>
              </a:rPr>
              <a:t>Our Work - Key Plans </a:t>
            </a:r>
            <a:r>
              <a:rPr lang="en-CA" dirty="0">
                <a:latin typeface="Arial (Headings)"/>
              </a:rPr>
              <a:t> </a:t>
            </a:r>
            <a:endParaRPr lang="fr-CA" dirty="0">
              <a:latin typeface="Arial (Headings)"/>
              <a:cs typeface="Arial" panose="020B0604020202020204" pitchFamily="34" charset="0"/>
            </a:endParaRPr>
          </a:p>
        </p:txBody>
      </p:sp>
      <p:sp>
        <p:nvSpPr>
          <p:cNvPr id="2" name="Espace réservé du contenu 1"/>
          <p:cNvSpPr>
            <a:spLocks noGrp="1"/>
          </p:cNvSpPr>
          <p:nvPr>
            <p:ph idx="1"/>
          </p:nvPr>
        </p:nvSpPr>
        <p:spPr>
          <a:xfrm>
            <a:off x="476655" y="1371600"/>
            <a:ext cx="11498093" cy="3939701"/>
          </a:xfrm>
        </p:spPr>
        <p:txBody>
          <a:bodyPr>
            <a:noAutofit/>
          </a:bodyPr>
          <a:lstStyle/>
          <a:p>
            <a:pPr marL="896938" indent="-534988">
              <a:lnSpc>
                <a:spcPct val="110000"/>
              </a:lnSpc>
              <a:spcBef>
                <a:spcPts val="600"/>
              </a:spcBef>
              <a:spcAft>
                <a:spcPts val="600"/>
              </a:spcAft>
              <a:buFont typeface="Wingdings" panose="05000000000000000000" pitchFamily="2" charset="2"/>
              <a:buChar char="q"/>
            </a:pPr>
            <a:r>
              <a:rPr lang="en-CA" dirty="0">
                <a:latin typeface="Arial" panose="020B0604020202020204" pitchFamily="34" charset="0"/>
                <a:cs typeface="Arial" panose="020B0604020202020204" pitchFamily="34" charset="0"/>
              </a:rPr>
              <a:t>Advancing 18 standards currently at different stages of development</a:t>
            </a:r>
          </a:p>
          <a:p>
            <a:pPr marL="896938" indent="-534988">
              <a:lnSpc>
                <a:spcPct val="110000"/>
              </a:lnSpc>
              <a:spcBef>
                <a:spcPts val="600"/>
              </a:spcBef>
              <a:spcAft>
                <a:spcPts val="600"/>
              </a:spcAft>
              <a:buFont typeface="Wingdings" panose="05000000000000000000" pitchFamily="2" charset="2"/>
              <a:buChar char="q"/>
            </a:pPr>
            <a:r>
              <a:rPr lang="en-CA" dirty="0">
                <a:latin typeface="Arial" panose="020B0604020202020204" pitchFamily="34" charset="0"/>
                <a:cs typeface="Arial" panose="020B0604020202020204" pitchFamily="34" charset="0"/>
              </a:rPr>
              <a:t>Publishing our first 2 finalized standards</a:t>
            </a:r>
          </a:p>
          <a:p>
            <a:pPr marL="896938" indent="-534988">
              <a:lnSpc>
                <a:spcPct val="110000"/>
              </a:lnSpc>
              <a:spcBef>
                <a:spcPts val="600"/>
              </a:spcBef>
              <a:spcAft>
                <a:spcPts val="600"/>
              </a:spcAft>
              <a:buFont typeface="Wingdings" panose="05000000000000000000" pitchFamily="2" charset="2"/>
              <a:buChar char="q"/>
            </a:pPr>
            <a:r>
              <a:rPr lang="en-CA" dirty="0">
                <a:latin typeface="Arial" panose="020B0604020202020204" pitchFamily="34" charset="0"/>
                <a:cs typeface="Arial" panose="020B0604020202020204" pitchFamily="34" charset="0"/>
              </a:rPr>
              <a:t>Launching a call for proposals for the 2025-2026 funding cycle</a:t>
            </a:r>
          </a:p>
          <a:p>
            <a:pPr marL="896938" indent="-534988">
              <a:lnSpc>
                <a:spcPct val="110000"/>
              </a:lnSpc>
              <a:spcBef>
                <a:spcPts val="600"/>
              </a:spcBef>
              <a:spcAft>
                <a:spcPts val="600"/>
              </a:spcAft>
              <a:buFont typeface="Wingdings" panose="05000000000000000000" pitchFamily="2" charset="2"/>
              <a:buChar char="q"/>
            </a:pPr>
            <a:r>
              <a:rPr lang="en-CA" dirty="0">
                <a:latin typeface="Arial" panose="020B0604020202020204" pitchFamily="34" charset="0"/>
                <a:cs typeface="Arial" panose="020B0604020202020204" pitchFamily="34" charset="0"/>
              </a:rPr>
              <a:t>Creating 2 new technical committees: tourism and procurement processes</a:t>
            </a:r>
          </a:p>
          <a:p>
            <a:pPr marL="896938" indent="-534988">
              <a:lnSpc>
                <a:spcPct val="110000"/>
              </a:lnSpc>
              <a:spcBef>
                <a:spcPts val="600"/>
              </a:spcBef>
              <a:spcAft>
                <a:spcPts val="600"/>
              </a:spcAft>
              <a:buFont typeface="Wingdings" panose="05000000000000000000" pitchFamily="2" charset="2"/>
              <a:buChar char="q"/>
            </a:pPr>
            <a:r>
              <a:rPr lang="en-CA" dirty="0">
                <a:latin typeface="Arial" panose="020B0604020202020204" pitchFamily="34" charset="0"/>
                <a:cs typeface="Arial" panose="020B0604020202020204" pitchFamily="34" charset="0"/>
              </a:rPr>
              <a:t>2 more standards undergoing public review</a:t>
            </a:r>
            <a:endParaRPr lang="en-US"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6ED5A0C-F9A4-55F7-6D29-85FE6938EB38}"/>
              </a:ext>
            </a:extLst>
          </p:cNvPr>
          <p:cNvSpPr>
            <a:spLocks noGrp="1"/>
          </p:cNvSpPr>
          <p:nvPr>
            <p:ph type="sldNum" sz="quarter" idx="12"/>
          </p:nvPr>
        </p:nvSpPr>
        <p:spPr>
          <a:xfrm>
            <a:off x="4720976" y="6206289"/>
            <a:ext cx="2743200" cy="365125"/>
          </a:xfrm>
        </p:spPr>
        <p:txBody>
          <a:bodyPr/>
          <a:lstStyle/>
          <a:p>
            <a:pPr algn="ctr"/>
            <a:fld id="{382CAA5B-C0CD-41CE-A19A-E64AD47A34B0}" type="slidenum">
              <a:rPr lang="en-CA" sz="2400" b="1" smtClean="0">
                <a:solidFill>
                  <a:schemeClr val="bg1"/>
                </a:solidFill>
              </a:rPr>
              <a:pPr algn="ctr"/>
              <a:t>8</a:t>
            </a:fld>
            <a:endParaRPr lang="en-CA" sz="2400" b="1" dirty="0">
              <a:solidFill>
                <a:schemeClr val="bg1"/>
              </a:solidFill>
            </a:endParaRPr>
          </a:p>
        </p:txBody>
      </p:sp>
    </p:spTree>
    <p:extLst>
      <p:ext uri="{BB962C8B-B14F-4D97-AF65-F5344CB8AC3E}">
        <p14:creationId xmlns:p14="http://schemas.microsoft.com/office/powerpoint/2010/main" val="605011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2207" y="372830"/>
            <a:ext cx="9965932" cy="816116"/>
          </a:xfrm>
        </p:spPr>
        <p:txBody>
          <a:bodyPr>
            <a:normAutofit/>
          </a:bodyPr>
          <a:lstStyle/>
          <a:p>
            <a:pPr algn="ctr"/>
            <a:r>
              <a:rPr lang="en-CA" b="1" dirty="0">
                <a:latin typeface="Arial (Headings)"/>
                <a:cs typeface="Arial" panose="020B0604020202020204" pitchFamily="34" charset="0"/>
              </a:rPr>
              <a:t>Centre of Expertise</a:t>
            </a:r>
          </a:p>
        </p:txBody>
      </p:sp>
      <p:sp>
        <p:nvSpPr>
          <p:cNvPr id="2" name="Content Placeholder 1"/>
          <p:cNvSpPr>
            <a:spLocks noGrp="1"/>
          </p:cNvSpPr>
          <p:nvPr>
            <p:ph idx="1"/>
          </p:nvPr>
        </p:nvSpPr>
        <p:spPr>
          <a:xfrm>
            <a:off x="476816" y="1188946"/>
            <a:ext cx="11507002" cy="4232191"/>
          </a:xfrm>
        </p:spPr>
        <p:txBody>
          <a:bodyPr>
            <a:normAutofit/>
          </a:bodyPr>
          <a:lstStyle/>
          <a:p>
            <a:pPr marL="896938" lvl="0" indent="-534988">
              <a:lnSpc>
                <a:spcPct val="120000"/>
              </a:lnSpc>
              <a:spcBef>
                <a:spcPts val="0"/>
              </a:spcBef>
              <a:spcAft>
                <a:spcPts val="1200"/>
              </a:spcAft>
              <a:buFont typeface="Wingdings" panose="05000000000000000000" pitchFamily="2" charset="2"/>
              <a:buChar char="q"/>
            </a:pPr>
            <a:r>
              <a:rPr lang="en-CA" dirty="0">
                <a:latin typeface="Arial" panose="020B0604020202020204" pitchFamily="34" charset="0"/>
                <a:cs typeface="Arial" panose="020B0604020202020204" pitchFamily="34" charset="0"/>
              </a:rPr>
              <a:t>18 standards in development and published </a:t>
            </a:r>
          </a:p>
          <a:p>
            <a:pPr marL="896938" lvl="0" indent="-534988">
              <a:lnSpc>
                <a:spcPct val="120000"/>
              </a:lnSpc>
              <a:spcBef>
                <a:spcPts val="0"/>
              </a:spcBef>
              <a:spcAft>
                <a:spcPts val="1200"/>
              </a:spcAft>
              <a:buFont typeface="Wingdings" panose="05000000000000000000" pitchFamily="2" charset="2"/>
              <a:buChar char="q"/>
            </a:pPr>
            <a:r>
              <a:rPr lang="en-CA" dirty="0">
                <a:latin typeface="Arial" panose="020B0604020202020204" pitchFamily="34" charset="0"/>
                <a:cs typeface="Arial" panose="020B0604020202020204" pitchFamily="34" charset="0"/>
              </a:rPr>
              <a:t>86 research projects, representing over $43 million in funding</a:t>
            </a:r>
          </a:p>
          <a:p>
            <a:pPr marL="896938" lvl="0" indent="-534988">
              <a:lnSpc>
                <a:spcPct val="120000"/>
              </a:lnSpc>
              <a:spcBef>
                <a:spcPts val="0"/>
              </a:spcBef>
              <a:spcAft>
                <a:spcPts val="1200"/>
              </a:spcAft>
              <a:buFont typeface="Wingdings" panose="05000000000000000000" pitchFamily="2" charset="2"/>
              <a:buChar char="q"/>
            </a:pPr>
            <a:r>
              <a:rPr lang="en-CA" dirty="0">
                <a:latin typeface="Arial" panose="020B0604020202020204" pitchFamily="34" charset="0"/>
                <a:cs typeface="Arial" panose="020B0604020202020204" pitchFamily="34" charset="0"/>
              </a:rPr>
              <a:t>All standards and research are free of charge</a:t>
            </a:r>
          </a:p>
          <a:p>
            <a:pPr marL="361950" indent="0">
              <a:lnSpc>
                <a:spcPct val="120000"/>
              </a:lnSpc>
              <a:spcBef>
                <a:spcPts val="0"/>
              </a:spcBef>
              <a:spcAft>
                <a:spcPts val="1200"/>
              </a:spcAft>
              <a:buNone/>
            </a:pP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hlinkClick r:id="rId3"/>
            </a:endParaRPr>
          </a:p>
          <a:p>
            <a:pPr marL="361950" indent="0">
              <a:lnSpc>
                <a:spcPct val="120000"/>
              </a:lnSpc>
              <a:spcBef>
                <a:spcPts val="0"/>
              </a:spcBef>
              <a:spcAft>
                <a:spcPts val="1200"/>
              </a:spcAft>
              <a:buNone/>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hlinkClick r:id="rId3"/>
              </a:rPr>
              <a:t>accessible.canada.ca/</a:t>
            </a:r>
            <a:r>
              <a:rPr kumimoji="0" lang="en-US" sz="2800" b="0" i="0" u="none" strike="noStrike" kern="1200" cap="none" spc="0" normalizeH="0" baseline="0" noProof="0" dirty="0" err="1">
                <a:ln>
                  <a:noFill/>
                </a:ln>
                <a:solidFill>
                  <a:prstClr val="black"/>
                </a:solidFill>
                <a:effectLst/>
                <a:uLnTx/>
                <a:uFillTx/>
                <a:latin typeface="Calibri" panose="020F0502020204030204"/>
                <a:ea typeface="+mn-ea"/>
                <a:cs typeface="+mn-cs"/>
                <a:hlinkClick r:id="rId3"/>
              </a:rPr>
              <a:t>centre</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hlinkClick r:id="rId3"/>
              </a:rPr>
              <a:t>-expertise</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896938" lvl="0" indent="-534988">
              <a:lnSpc>
                <a:spcPct val="120000"/>
              </a:lnSpc>
              <a:spcBef>
                <a:spcPts val="0"/>
              </a:spcBef>
              <a:spcAft>
                <a:spcPts val="1200"/>
              </a:spcAft>
              <a:buFont typeface="Wingdings" panose="05000000000000000000" pitchFamily="2" charset="2"/>
              <a:buChar char="q"/>
            </a:pPr>
            <a:endParaRPr lang="en-CA" dirty="0">
              <a:latin typeface="Arial" panose="020B0604020202020204" pitchFamily="34" charset="0"/>
              <a:cs typeface="Arial" panose="020B0604020202020204" pitchFamily="34" charset="0"/>
            </a:endParaRPr>
          </a:p>
          <a:p>
            <a:pPr marL="896938" indent="-534988">
              <a:lnSpc>
                <a:spcPct val="120000"/>
              </a:lnSpc>
              <a:spcBef>
                <a:spcPts val="0"/>
              </a:spcBef>
              <a:spcAft>
                <a:spcPts val="1200"/>
              </a:spcAft>
              <a:buFont typeface="Wingdings" panose="05000000000000000000" pitchFamily="2" charset="2"/>
              <a:buChar char="q"/>
            </a:pPr>
            <a:endParaRPr lang="en-CA" dirty="0">
              <a:solidFill>
                <a:srgbClr val="1463C1"/>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DAEF98B-C81C-9064-B1B3-68FFAB7C886D}"/>
              </a:ext>
            </a:extLst>
          </p:cNvPr>
          <p:cNvSpPr>
            <a:spLocks noGrp="1"/>
          </p:cNvSpPr>
          <p:nvPr>
            <p:ph type="sldNum" sz="quarter" idx="12"/>
          </p:nvPr>
        </p:nvSpPr>
        <p:spPr>
          <a:xfrm>
            <a:off x="4724400" y="6120045"/>
            <a:ext cx="2743200" cy="365125"/>
          </a:xfrm>
        </p:spPr>
        <p:txBody>
          <a:bodyPr/>
          <a:lstStyle/>
          <a:p>
            <a:pPr algn="ctr"/>
            <a:fld id="{382CAA5B-C0CD-41CE-A19A-E64AD47A34B0}" type="slidenum">
              <a:rPr lang="en-CA" sz="2400" b="1" smtClean="0">
                <a:solidFill>
                  <a:schemeClr val="bg1"/>
                </a:solidFill>
              </a:rPr>
              <a:pPr algn="ctr"/>
              <a:t>9</a:t>
            </a:fld>
            <a:endParaRPr lang="en-CA" sz="2400" b="1" dirty="0">
              <a:solidFill>
                <a:schemeClr val="bg1"/>
              </a:solidFill>
            </a:endParaRPr>
          </a:p>
        </p:txBody>
      </p:sp>
      <p:pic>
        <p:nvPicPr>
          <p:cNvPr id="4" name="Picture 3" descr="A qr code with a dinosaur. ">
            <a:extLst>
              <a:ext uri="{FF2B5EF4-FFF2-40B4-BE49-F238E27FC236}">
                <a16:creationId xmlns:a16="http://schemas.microsoft.com/office/drawing/2014/main" id="{21A1B6E9-2235-AE2D-4684-65D2C73DF3CF}"/>
              </a:ext>
            </a:extLst>
          </p:cNvPr>
          <p:cNvPicPr>
            <a:picLocks noChangeAspect="1"/>
          </p:cNvPicPr>
          <p:nvPr/>
        </p:nvPicPr>
        <p:blipFill>
          <a:blip r:embed="rId4"/>
          <a:stretch>
            <a:fillRect/>
          </a:stretch>
        </p:blipFill>
        <p:spPr>
          <a:xfrm>
            <a:off x="8797145" y="3203725"/>
            <a:ext cx="2465329" cy="2465329"/>
          </a:xfrm>
          <a:prstGeom prst="rect">
            <a:avLst/>
          </a:prstGeom>
        </p:spPr>
      </p:pic>
    </p:spTree>
    <p:extLst>
      <p:ext uri="{BB962C8B-B14F-4D97-AF65-F5344CB8AC3E}">
        <p14:creationId xmlns:p14="http://schemas.microsoft.com/office/powerpoint/2010/main" val="220346496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2165</TotalTime>
  <Words>584</Words>
  <Application>Microsoft Office PowerPoint</Application>
  <PresentationFormat>Widescreen</PresentationFormat>
  <Paragraphs>80</Paragraphs>
  <Slides>17</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Arial (Headings)</vt:lpstr>
      <vt:lpstr>Calibri</vt:lpstr>
      <vt:lpstr>Calibri Light</vt:lpstr>
      <vt:lpstr>Wingdings</vt:lpstr>
      <vt:lpstr>Office Theme</vt:lpstr>
      <vt:lpstr>Accessibility Standards Canada’s Annual Public Meeting May 22, 2024 Leading change to make Canada accessible and include all people. </vt:lpstr>
      <vt:lpstr>To Access American Sign Language Interpretation</vt:lpstr>
      <vt:lpstr>To See Captions</vt:lpstr>
      <vt:lpstr>Technical Issues?</vt:lpstr>
      <vt:lpstr>Slow Connection?</vt:lpstr>
      <vt:lpstr>Land Acknowledgement</vt:lpstr>
      <vt:lpstr>Our Work - Key Achievements </vt:lpstr>
      <vt:lpstr>Our Work - Key Plans  </vt:lpstr>
      <vt:lpstr>Centre of Expertise</vt:lpstr>
      <vt:lpstr>How to Get Involved</vt:lpstr>
      <vt:lpstr>Question 1 </vt:lpstr>
      <vt:lpstr>Question 2 </vt:lpstr>
      <vt:lpstr>Question 3 </vt:lpstr>
      <vt:lpstr>Question 4 </vt:lpstr>
      <vt:lpstr>Question 5 </vt:lpstr>
      <vt:lpstr>We Want to Hear from You!</vt:lpstr>
      <vt:lpstr>Thank you!</vt:lpstr>
    </vt:vector>
  </TitlesOfParts>
  <Company>GoC / GdC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Standards Canada 2023 Annual Public Meeting June 1, 2023 Moving Together Toward a Canada Without Barriers!</dc:title>
  <dc:creator>McGregor, Stuart E [NC]</dc:creator>
  <cp:lastModifiedBy>Scott, Heather M. [NC]</cp:lastModifiedBy>
  <cp:revision>63</cp:revision>
  <dcterms:created xsi:type="dcterms:W3CDTF">2023-04-28T17:49:43Z</dcterms:created>
  <dcterms:modified xsi:type="dcterms:W3CDTF">2024-05-16T19:20:21Z</dcterms:modified>
</cp:coreProperties>
</file>